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41"/>
  </p:notesMasterIdLst>
  <p:sldIdLst>
    <p:sldId id="292" r:id="rId2"/>
    <p:sldId id="293" r:id="rId3"/>
    <p:sldId id="297" r:id="rId4"/>
    <p:sldId id="261" r:id="rId5"/>
    <p:sldId id="299" r:id="rId6"/>
    <p:sldId id="300" r:id="rId7"/>
    <p:sldId id="301" r:id="rId8"/>
    <p:sldId id="302" r:id="rId9"/>
    <p:sldId id="304" r:id="rId10"/>
    <p:sldId id="305" r:id="rId11"/>
    <p:sldId id="258" r:id="rId12"/>
    <p:sldId id="307" r:id="rId13"/>
    <p:sldId id="291" r:id="rId14"/>
    <p:sldId id="282" r:id="rId15"/>
    <p:sldId id="289" r:id="rId16"/>
    <p:sldId id="287" r:id="rId17"/>
    <p:sldId id="290" r:id="rId18"/>
    <p:sldId id="279" r:id="rId19"/>
    <p:sldId id="269" r:id="rId20"/>
    <p:sldId id="281" r:id="rId21"/>
    <p:sldId id="276" r:id="rId22"/>
    <p:sldId id="308" r:id="rId23"/>
    <p:sldId id="280" r:id="rId24"/>
    <p:sldId id="309" r:id="rId25"/>
    <p:sldId id="310" r:id="rId26"/>
    <p:sldId id="283" r:id="rId27"/>
    <p:sldId id="284" r:id="rId28"/>
    <p:sldId id="285" r:id="rId29"/>
    <p:sldId id="286" r:id="rId30"/>
    <p:sldId id="311" r:id="rId31"/>
    <p:sldId id="288" r:id="rId32"/>
    <p:sldId id="312" r:id="rId33"/>
    <p:sldId id="313" r:id="rId34"/>
    <p:sldId id="314" r:id="rId35"/>
    <p:sldId id="315" r:id="rId36"/>
    <p:sldId id="316" r:id="rId37"/>
    <p:sldId id="294" r:id="rId38"/>
    <p:sldId id="295" r:id="rId39"/>
    <p:sldId id="296" r:id="rId40"/>
  </p:sldIdLst>
  <p:sldSz cx="9144000" cy="5143500" type="screen16x9"/>
  <p:notesSz cx="6858000" cy="9144000"/>
  <p:embeddedFontLst>
    <p:embeddedFont>
      <p:font typeface="Amatic SC" panose="00000500000000000000" pitchFamily="2" charset="-79"/>
      <p:regular r:id="rId42"/>
      <p:bold r:id="rId43"/>
    </p:embeddedFont>
    <p:embeddedFont>
      <p:font typeface="Archivo" panose="020B0604020202020204" charset="0"/>
      <p:regular r:id="rId44"/>
      <p:bold r:id="rId45"/>
      <p:italic r:id="rId46"/>
      <p:boldItalic r:id="rId47"/>
    </p:embeddedFont>
    <p:embeddedFont>
      <p:font typeface="Archivo Medium" panose="020B0604020202020204" charset="0"/>
      <p:regular r:id="rId48"/>
      <p:bold r:id="rId49"/>
      <p:italic r:id="rId50"/>
      <p:boldItalic r:id="rId51"/>
    </p:embeddedFont>
    <p:embeddedFont>
      <p:font typeface="Calibri" panose="020F0502020204030204" pitchFamily="34" charset="0"/>
      <p:regular r:id="rId52"/>
      <p:bold r:id="rId53"/>
      <p:italic r:id="rId54"/>
      <p:boldItalic r:id="rId55"/>
    </p:embeddedFont>
    <p:embeddedFont>
      <p:font typeface="Catamaran" panose="020B0604020202020204" charset="0"/>
      <p:regular r:id="rId56"/>
      <p:bold r:id="rId57"/>
    </p:embeddedFont>
    <p:embeddedFont>
      <p:font typeface="Raleway" pitchFamily="2" charset="0"/>
      <p:regular r:id="rId58"/>
      <p:bold r:id="rId59"/>
      <p:italic r:id="rId60"/>
      <p:boldItalic r:id="rId61"/>
    </p:embeddedFont>
    <p:embeddedFont>
      <p:font typeface="Roboto Medium" panose="02000000000000000000" pitchFamily="2" charset="0"/>
      <p:regular r:id="rId62"/>
      <p: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9E54AAB-A7F6-432B-8A76-D12CEA71647E}">
  <a:tblStyle styleId="{79E54AAB-A7F6-432B-8A76-D12CEA71647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0B39E3D-0C9B-4D8E-BE44-4AB87847EBD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91" autoAdjust="0"/>
    <p:restoredTop sz="94660"/>
  </p:normalViewPr>
  <p:slideViewPr>
    <p:cSldViewPr snapToGrid="0">
      <p:cViewPr>
        <p:scale>
          <a:sx n="75" d="100"/>
          <a:sy n="75" d="100"/>
        </p:scale>
        <p:origin x="1136"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font" Target="fonts/font2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2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radioreport.co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radioreport.co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1072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ed5745da0_1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ed5745da0_1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ed5745da0_1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ed5745da0_1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88371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11360713c04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1105afc42a3_1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5ed5745da0_7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5ed5745da0_7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25ed5745da0_7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5ed5745da0_7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5ed5745da0_7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5ed5745da0_7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25ed5745da0_7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25ed5745da0_7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5ed5745da0_7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5ed5745da0_7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25ed5745da0_7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25ed5745da0_7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8"/>
        <p:cNvGrpSpPr/>
        <p:nvPr/>
      </p:nvGrpSpPr>
      <p:grpSpPr>
        <a:xfrm>
          <a:off x="0" y="0"/>
          <a:ext cx="0" cy="0"/>
          <a:chOff x="0" y="0"/>
          <a:chExt cx="0" cy="0"/>
        </a:xfrm>
      </p:grpSpPr>
      <p:sp>
        <p:nvSpPr>
          <p:cNvPr id="3069" name="Google Shape;3069;g25ed5745da0_7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0" name="Google Shape;3070;g25ed5745da0_7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7"/>
        <p:cNvGrpSpPr/>
        <p:nvPr/>
      </p:nvGrpSpPr>
      <p:grpSpPr>
        <a:xfrm>
          <a:off x="0" y="0"/>
          <a:ext cx="0" cy="0"/>
          <a:chOff x="0" y="0"/>
          <a:chExt cx="0" cy="0"/>
        </a:xfrm>
      </p:grpSpPr>
      <p:sp>
        <p:nvSpPr>
          <p:cNvPr id="3488" name="Google Shape;3488;g25ed5745da0_7_3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9" name="Google Shape;3489;g25ed5745da0_7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7"/>
        <p:cNvGrpSpPr/>
        <p:nvPr/>
      </p:nvGrpSpPr>
      <p:grpSpPr>
        <a:xfrm>
          <a:off x="0" y="0"/>
          <a:ext cx="0" cy="0"/>
          <a:chOff x="0" y="0"/>
          <a:chExt cx="0" cy="0"/>
        </a:xfrm>
      </p:grpSpPr>
      <p:sp>
        <p:nvSpPr>
          <p:cNvPr id="3658" name="Google Shape;3658;g25ed5745da0_7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9" name="Google Shape;3659;g25ed5745da0_7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2"/>
        <p:cNvGrpSpPr/>
        <p:nvPr/>
      </p:nvGrpSpPr>
      <p:grpSpPr>
        <a:xfrm>
          <a:off x="0" y="0"/>
          <a:ext cx="0" cy="0"/>
          <a:chOff x="0" y="0"/>
          <a:chExt cx="0" cy="0"/>
        </a:xfrm>
      </p:grpSpPr>
      <p:sp>
        <p:nvSpPr>
          <p:cNvPr id="4063" name="Google Shape;4063;g25ed5745da0_7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4" name="Google Shape;4064;g25ed5745da0_7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2"/>
        <p:cNvGrpSpPr/>
        <p:nvPr/>
      </p:nvGrpSpPr>
      <p:grpSpPr>
        <a:xfrm>
          <a:off x="0" y="0"/>
          <a:ext cx="0" cy="0"/>
          <a:chOff x="0" y="0"/>
          <a:chExt cx="0" cy="0"/>
        </a:xfrm>
      </p:grpSpPr>
      <p:sp>
        <p:nvSpPr>
          <p:cNvPr id="4443" name="Google Shape;4443;g25ed5745da0_7_3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4" name="Google Shape;4444;g25ed5745da0_7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8"/>
        <p:cNvGrpSpPr/>
        <p:nvPr/>
      </p:nvGrpSpPr>
      <p:grpSpPr>
        <a:xfrm>
          <a:off x="0" y="0"/>
          <a:ext cx="0" cy="0"/>
          <a:chOff x="0" y="0"/>
          <a:chExt cx="0" cy="0"/>
        </a:xfrm>
      </p:grpSpPr>
      <p:sp>
        <p:nvSpPr>
          <p:cNvPr id="4869" name="Google Shape;4869;g25ed5745da0_7_4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0" name="Google Shape;4870;g25ed5745da0_7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9"/>
        <p:cNvGrpSpPr/>
        <p:nvPr/>
      </p:nvGrpSpPr>
      <p:grpSpPr>
        <a:xfrm>
          <a:off x="0" y="0"/>
          <a:ext cx="0" cy="0"/>
          <a:chOff x="0" y="0"/>
          <a:chExt cx="0" cy="0"/>
        </a:xfrm>
      </p:grpSpPr>
      <p:sp>
        <p:nvSpPr>
          <p:cNvPr id="5230" name="Google Shape;5230;g25ed5745da0_7_4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1" name="Google Shape;5231;g25ed5745da0_7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9"/>
        <p:cNvGrpSpPr/>
        <p:nvPr/>
      </p:nvGrpSpPr>
      <p:grpSpPr>
        <a:xfrm>
          <a:off x="0" y="0"/>
          <a:ext cx="0" cy="0"/>
          <a:chOff x="0" y="0"/>
          <a:chExt cx="0" cy="0"/>
        </a:xfrm>
      </p:grpSpPr>
      <p:sp>
        <p:nvSpPr>
          <p:cNvPr id="5740" name="Google Shape;5740;g25ed5745da0_7_5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1" name="Google Shape;5741;g25ed5745da0_7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9"/>
        <p:cNvGrpSpPr/>
        <p:nvPr/>
      </p:nvGrpSpPr>
      <p:grpSpPr>
        <a:xfrm>
          <a:off x="0" y="0"/>
          <a:ext cx="0" cy="0"/>
          <a:chOff x="0" y="0"/>
          <a:chExt cx="0" cy="0"/>
        </a:xfrm>
      </p:grpSpPr>
      <p:sp>
        <p:nvSpPr>
          <p:cNvPr id="6360" name="Google Shape;6360;g25ed5745da0_7_58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1" name="Google Shape;6361;g25ed5745da0_7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76951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3"/>
        <p:cNvGrpSpPr/>
        <p:nvPr/>
      </p:nvGrpSpPr>
      <p:grpSpPr>
        <a:xfrm>
          <a:off x="0" y="0"/>
          <a:ext cx="0" cy="0"/>
          <a:chOff x="0" y="0"/>
          <a:chExt cx="0" cy="0"/>
        </a:xfrm>
      </p:grpSpPr>
      <p:sp>
        <p:nvSpPr>
          <p:cNvPr id="6954" name="Google Shape;6954;g25ed5745da0_7_6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5" name="Google Shape;6955;g25ed5745da0_7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4"/>
        <p:cNvGrpSpPr/>
        <p:nvPr/>
      </p:nvGrpSpPr>
      <p:grpSpPr>
        <a:xfrm>
          <a:off x="0" y="0"/>
          <a:ext cx="0" cy="0"/>
          <a:chOff x="0" y="0"/>
          <a:chExt cx="0" cy="0"/>
        </a:xfrm>
      </p:grpSpPr>
      <p:sp>
        <p:nvSpPr>
          <p:cNvPr id="7275" name="Google Shape;7275;g25ed5745da0_7_67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6" name="Google Shape;7276;g25ed5745da0_7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2"/>
        <p:cNvGrpSpPr/>
        <p:nvPr/>
      </p:nvGrpSpPr>
      <p:grpSpPr>
        <a:xfrm>
          <a:off x="0" y="0"/>
          <a:ext cx="0" cy="0"/>
          <a:chOff x="0" y="0"/>
          <a:chExt cx="0" cy="0"/>
        </a:xfrm>
      </p:grpSpPr>
      <p:sp>
        <p:nvSpPr>
          <p:cNvPr id="7583" name="Google Shape;7583;g25ed5745da0_7_8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4" name="Google Shape;7584;g25ed5745da0_7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1165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5430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2246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solidFill>
                  <a:schemeClr val="dk1"/>
                </a:solidFill>
                <a:hlinkClick r:id="rId3">
                  <a:extLst>
                    <a:ext uri="{A12FA001-AC4F-418D-AE19-62706E023703}">
                      <ahyp:hlinkClr xmlns:ahyp="http://schemas.microsoft.com/office/drawing/2018/hyperlinkcolor" val="tx"/>
                    </a:ext>
                  </a:extLst>
                </a:hlinkClick>
              </a:rPr>
              <a:t>https://radioreport.com/</a:t>
            </a:r>
            <a:endParaRPr lang="en-US" dirty="0">
              <a:solidFill>
                <a:schemeClr val="dk1"/>
              </a:solidFill>
            </a:endParaRPr>
          </a:p>
          <a:p>
            <a:pPr marL="0" lvl="0" indent="0" algn="l" rtl="0">
              <a:spcBef>
                <a:spcPts val="0"/>
              </a:spcBef>
              <a:spcAft>
                <a:spcPts val="0"/>
              </a:spcAft>
              <a:buNone/>
            </a:pPr>
            <a:r>
              <a:rPr lang="en-US" dirty="0"/>
              <a:t>https://www.ischool.berkeley.edu/projects/2023/vital-smart-sentence-completion-tool-chest-x-ray-reporting</a:t>
            </a:r>
            <a:endParaRPr lang="en-US"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00715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solidFill>
                  <a:schemeClr val="dk1"/>
                </a:solidFill>
                <a:hlinkClick r:id="rId3">
                  <a:extLst>
                    <a:ext uri="{A12FA001-AC4F-418D-AE19-62706E023703}">
                      <ahyp:hlinkClr xmlns:ahyp="http://schemas.microsoft.com/office/drawing/2018/hyperlinkcolor" val="tx"/>
                    </a:ext>
                  </a:extLst>
                </a:hlinkClick>
              </a:rPr>
              <a:t>https://radioreport.com/</a:t>
            </a:r>
            <a:endParaRPr lang="en-US" dirty="0">
              <a:solidFill>
                <a:schemeClr val="dk1"/>
              </a:solidFill>
            </a:endParaRPr>
          </a:p>
          <a:p>
            <a:pPr marL="0" lvl="0" indent="0" algn="l" rtl="0">
              <a:spcBef>
                <a:spcPts val="0"/>
              </a:spcBef>
              <a:spcAft>
                <a:spcPts val="0"/>
              </a:spcAft>
              <a:buNone/>
            </a:pPr>
            <a:r>
              <a:rPr lang="en-US" dirty="0"/>
              <a:t>https://www.ischool.berkeley.edu/projects/2023/vital-smart-sentence-completion-tool-chest-x-ray-reporting</a:t>
            </a:r>
            <a:endParaRPr lang="en-US"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005578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0" name="Google Shape;10;p2"/>
          <p:cNvSpPr txBox="1">
            <a:spLocks noGrp="1"/>
          </p:cNvSpPr>
          <p:nvPr>
            <p:ph type="ctrTitle"/>
          </p:nvPr>
        </p:nvSpPr>
        <p:spPr>
          <a:xfrm>
            <a:off x="3488100" y="1234975"/>
            <a:ext cx="4848000" cy="21882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3571475" y="3499025"/>
            <a:ext cx="4479000" cy="409500"/>
          </a:xfrm>
          <a:prstGeom prst="rect">
            <a:avLst/>
          </a:prstGeom>
          <a:solidFill>
            <a:srgbClr val="081480"/>
          </a:solidFill>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0"/>
        <p:cNvGrpSpPr/>
        <p:nvPr/>
      </p:nvGrpSpPr>
      <p:grpSpPr>
        <a:xfrm>
          <a:off x="0" y="0"/>
          <a:ext cx="0" cy="0"/>
          <a:chOff x="0" y="0"/>
          <a:chExt cx="0" cy="0"/>
        </a:xfrm>
      </p:grpSpPr>
      <p:pic>
        <p:nvPicPr>
          <p:cNvPr id="151" name="Google Shape;151;p22"/>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52" name="Google Shape;152;p22"/>
          <p:cNvSpPr/>
          <p:nvPr/>
        </p:nvSpPr>
        <p:spPr>
          <a:xfrm flipH="1">
            <a:off x="-255301" y="78734"/>
            <a:ext cx="754800" cy="755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flipH="1">
            <a:off x="8383100" y="3388151"/>
            <a:ext cx="1323300" cy="13239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1470250" y="391240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55"/>
        <p:cNvGrpSpPr/>
        <p:nvPr/>
      </p:nvGrpSpPr>
      <p:grpSpPr>
        <a:xfrm>
          <a:off x="0" y="0"/>
          <a:ext cx="0" cy="0"/>
          <a:chOff x="0" y="0"/>
          <a:chExt cx="0" cy="0"/>
        </a:xfrm>
      </p:grpSpPr>
      <p:pic>
        <p:nvPicPr>
          <p:cNvPr id="156" name="Google Shape;156;p23"/>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57" name="Google Shape;157;p23"/>
          <p:cNvSpPr/>
          <p:nvPr/>
        </p:nvSpPr>
        <p:spPr>
          <a:xfrm flipH="1">
            <a:off x="8579000" y="4097897"/>
            <a:ext cx="1020900" cy="10212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flipH="1">
            <a:off x="-608200" y="90026"/>
            <a:ext cx="1323300" cy="13239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4" name="Google Shape;14;p3"/>
          <p:cNvSpPr txBox="1">
            <a:spLocks noGrp="1"/>
          </p:cNvSpPr>
          <p:nvPr>
            <p:ph type="title"/>
          </p:nvPr>
        </p:nvSpPr>
        <p:spPr>
          <a:xfrm>
            <a:off x="4359700" y="1621350"/>
            <a:ext cx="3635100" cy="77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618500" y="639363"/>
            <a:ext cx="1117500" cy="9417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a:spLocks noGrp="1"/>
          </p:cNvSpPr>
          <p:nvPr>
            <p:ph type="pic" idx="3"/>
          </p:nvPr>
        </p:nvSpPr>
        <p:spPr>
          <a:xfrm>
            <a:off x="1149165" y="544350"/>
            <a:ext cx="2789700" cy="4054800"/>
          </a:xfrm>
          <a:prstGeom prst="roundRect">
            <a:avLst>
              <a:gd name="adj" fmla="val 16667"/>
            </a:avLst>
          </a:prstGeom>
          <a:noFill/>
          <a:ln>
            <a:noFill/>
          </a:ln>
          <a:effectLst>
            <a:outerShdw blurRad="85725" dist="47625" dir="3180000" algn="bl" rotWithShape="0">
              <a:schemeClr val="dk1">
                <a:alpha val="9000"/>
              </a:schemeClr>
            </a:outerShdw>
          </a:effectLst>
        </p:spPr>
      </p:sp>
    </p:spTree>
    <p:extLst>
      <p:ext uri="{BB962C8B-B14F-4D97-AF65-F5344CB8AC3E}">
        <p14:creationId xmlns:p14="http://schemas.microsoft.com/office/powerpoint/2010/main" val="10153868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79"/>
        <p:cNvGrpSpPr/>
        <p:nvPr/>
      </p:nvGrpSpPr>
      <p:grpSpPr>
        <a:xfrm>
          <a:off x="0" y="0"/>
          <a:ext cx="0" cy="0"/>
          <a:chOff x="0" y="0"/>
          <a:chExt cx="0" cy="0"/>
        </a:xfrm>
      </p:grpSpPr>
      <p:pic>
        <p:nvPicPr>
          <p:cNvPr id="80" name="Google Shape;80;p14"/>
          <p:cNvPicPr preferRelativeResize="0"/>
          <p:nvPr/>
        </p:nvPicPr>
        <p:blipFill>
          <a:blip r:embed="rId2">
            <a:alphaModFix/>
          </a:blip>
          <a:stretch>
            <a:fillRect/>
          </a:stretch>
        </p:blipFill>
        <p:spPr>
          <a:xfrm>
            <a:off x="50" y="0"/>
            <a:ext cx="9144000" cy="5143500"/>
          </a:xfrm>
          <a:prstGeom prst="rect">
            <a:avLst/>
          </a:prstGeom>
          <a:noFill/>
          <a:ln>
            <a:noFill/>
          </a:ln>
        </p:spPr>
      </p:pic>
      <p:sp>
        <p:nvSpPr>
          <p:cNvPr id="81" name="Google Shape;8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14"/>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34099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extLst>
      <p:ext uri="{BB962C8B-B14F-4D97-AF65-F5344CB8AC3E}">
        <p14:creationId xmlns:p14="http://schemas.microsoft.com/office/powerpoint/2010/main" val="2393513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reserve="1">
  <p:cSld name="1_One column text">
    <p:spTree>
      <p:nvGrpSpPr>
        <p:cNvPr id="1" name="Shape 36"/>
        <p:cNvGrpSpPr/>
        <p:nvPr/>
      </p:nvGrpSpPr>
      <p:grpSpPr>
        <a:xfrm>
          <a:off x="0" y="0"/>
          <a:ext cx="0" cy="0"/>
          <a:chOff x="0" y="0"/>
          <a:chExt cx="0" cy="0"/>
        </a:xfrm>
      </p:grpSpPr>
      <p:pic>
        <p:nvPicPr>
          <p:cNvPr id="37" name="Google Shape;37;p7"/>
          <p:cNvPicPr preferRelativeResize="0"/>
          <p:nvPr/>
        </p:nvPicPr>
        <p:blipFill>
          <a:blip r:embed="rId2">
            <a:alphaModFix/>
          </a:blip>
          <a:stretch>
            <a:fillRect/>
          </a:stretch>
        </p:blipFill>
        <p:spPr>
          <a:xfrm>
            <a:off x="50" y="0"/>
            <a:ext cx="9144000" cy="5143500"/>
          </a:xfrm>
          <a:prstGeom prst="rect">
            <a:avLst/>
          </a:prstGeom>
          <a:noFill/>
          <a:ln>
            <a:noFill/>
          </a:ln>
        </p:spPr>
      </p:pic>
      <p:sp>
        <p:nvSpPr>
          <p:cNvPr id="38" name="Google Shape;38;p7"/>
          <p:cNvSpPr txBox="1">
            <a:spLocks noGrp="1"/>
          </p:cNvSpPr>
          <p:nvPr>
            <p:ph type="title"/>
          </p:nvPr>
        </p:nvSpPr>
        <p:spPr>
          <a:xfrm>
            <a:off x="720000" y="897663"/>
            <a:ext cx="3852000" cy="1087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7"/>
          <p:cNvSpPr txBox="1">
            <a:spLocks noGrp="1"/>
          </p:cNvSpPr>
          <p:nvPr>
            <p:ph type="body" idx="1"/>
          </p:nvPr>
        </p:nvSpPr>
        <p:spPr>
          <a:xfrm>
            <a:off x="720000" y="2138038"/>
            <a:ext cx="3852000" cy="210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sp>
        <p:nvSpPr>
          <p:cNvPr id="40" name="Google Shape;40;p7"/>
          <p:cNvSpPr>
            <a:spLocks noGrp="1"/>
          </p:cNvSpPr>
          <p:nvPr>
            <p:ph type="pic" idx="2"/>
          </p:nvPr>
        </p:nvSpPr>
        <p:spPr>
          <a:xfrm>
            <a:off x="5166575" y="537300"/>
            <a:ext cx="2832600" cy="4068900"/>
          </a:xfrm>
          <a:prstGeom prst="roundRect">
            <a:avLst>
              <a:gd name="adj" fmla="val 16667"/>
            </a:avLst>
          </a:prstGeom>
          <a:noFill/>
          <a:ln>
            <a:noFill/>
          </a:ln>
          <a:effectLst>
            <a:outerShdw blurRad="114300" dist="47625" dir="3180000" algn="bl" rotWithShape="0">
              <a:schemeClr val="dk1">
                <a:alpha val="9000"/>
              </a:schemeClr>
            </a:outerShdw>
          </a:effectLst>
        </p:spPr>
      </p:sp>
      <p:sp>
        <p:nvSpPr>
          <p:cNvPr id="2" name="Google Shape;47;p8">
            <a:extLst>
              <a:ext uri="{FF2B5EF4-FFF2-40B4-BE49-F238E27FC236}">
                <a16:creationId xmlns:a16="http://schemas.microsoft.com/office/drawing/2014/main" id="{05FB1C28-7BBB-67C6-2D53-21A58C96A706}"/>
              </a:ext>
            </a:extLst>
          </p:cNvPr>
          <p:cNvSpPr/>
          <p:nvPr userDrawn="1"/>
        </p:nvSpPr>
        <p:spPr>
          <a:xfrm>
            <a:off x="-961425" y="1419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4867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pic>
        <p:nvPicPr>
          <p:cNvPr id="44" name="Google Shape;44;p8"/>
          <p:cNvPicPr preferRelativeResize="0"/>
          <p:nvPr/>
        </p:nvPicPr>
        <p:blipFill>
          <a:blip r:embed="rId2">
            <a:alphaModFix/>
          </a:blip>
          <a:stretch>
            <a:fillRect/>
          </a:stretch>
        </p:blipFill>
        <p:spPr>
          <a:xfrm>
            <a:off x="50" y="0"/>
            <a:ext cx="9144000" cy="5143500"/>
          </a:xfrm>
          <a:prstGeom prst="rect">
            <a:avLst/>
          </a:prstGeom>
          <a:noFill/>
          <a:ln>
            <a:noFill/>
          </a:ln>
        </p:spPr>
      </p:pic>
      <p:sp>
        <p:nvSpPr>
          <p:cNvPr id="45" name="Google Shape;45;p8"/>
          <p:cNvSpPr txBox="1">
            <a:spLocks noGrp="1"/>
          </p:cNvSpPr>
          <p:nvPr>
            <p:ph type="title"/>
          </p:nvPr>
        </p:nvSpPr>
        <p:spPr>
          <a:xfrm>
            <a:off x="1276050" y="1307100"/>
            <a:ext cx="6642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500"/>
              <a:buNone/>
              <a:defRPr sz="4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6" name="Google Shape;46;p8"/>
          <p:cNvSpPr/>
          <p:nvPr/>
        </p:nvSpPr>
        <p:spPr>
          <a:xfrm>
            <a:off x="7918050" y="37749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961425" y="1419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pic>
        <p:nvPicPr>
          <p:cNvPr id="49" name="Google Shape;49;p9"/>
          <p:cNvPicPr preferRelativeResize="0"/>
          <p:nvPr/>
        </p:nvPicPr>
        <p:blipFill>
          <a:blip r:embed="rId2">
            <a:alphaModFix/>
          </a:blip>
          <a:stretch>
            <a:fillRect/>
          </a:stretch>
        </p:blipFill>
        <p:spPr>
          <a:xfrm>
            <a:off x="50" y="0"/>
            <a:ext cx="9144000" cy="5143500"/>
          </a:xfrm>
          <a:prstGeom prst="rect">
            <a:avLst/>
          </a:prstGeom>
          <a:noFill/>
          <a:ln>
            <a:noFill/>
          </a:ln>
        </p:spPr>
      </p:pic>
      <p:sp>
        <p:nvSpPr>
          <p:cNvPr id="50" name="Google Shape;50;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1" name="Google Shape;51;p9"/>
          <p:cNvSpPr txBox="1">
            <a:spLocks noGrp="1"/>
          </p:cNvSpPr>
          <p:nvPr>
            <p:ph type="subTitle" idx="1"/>
          </p:nvPr>
        </p:nvSpPr>
        <p:spPr>
          <a:xfrm>
            <a:off x="2201925" y="2427926"/>
            <a:ext cx="4740300" cy="481800"/>
          </a:xfrm>
          <a:prstGeom prst="rect">
            <a:avLst/>
          </a:prstGeom>
          <a:solidFill>
            <a:schemeClr val="accent3"/>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200"/>
              <a:buNone/>
              <a:defRPr sz="1600">
                <a:solidFill>
                  <a:schemeClr val="lt1"/>
                </a:solidFill>
              </a:defRPr>
            </a:lvl1pPr>
            <a:lvl2pPr lvl="1" algn="ctr" rtl="0">
              <a:lnSpc>
                <a:spcPct val="100000"/>
              </a:lnSpc>
              <a:spcBef>
                <a:spcPts val="0"/>
              </a:spcBef>
              <a:spcAft>
                <a:spcPts val="0"/>
              </a:spcAft>
              <a:buClr>
                <a:schemeClr val="lt1"/>
              </a:buClr>
              <a:buSzPts val="1200"/>
              <a:buNone/>
              <a:defRPr>
                <a:solidFill>
                  <a:schemeClr val="lt1"/>
                </a:solidFill>
              </a:defRPr>
            </a:lvl2pPr>
            <a:lvl3pPr lvl="2" algn="ctr" rtl="0">
              <a:lnSpc>
                <a:spcPct val="100000"/>
              </a:lnSpc>
              <a:spcBef>
                <a:spcPts val="0"/>
              </a:spcBef>
              <a:spcAft>
                <a:spcPts val="0"/>
              </a:spcAft>
              <a:buClr>
                <a:schemeClr val="lt1"/>
              </a:buClr>
              <a:buSzPts val="1200"/>
              <a:buNone/>
              <a:defRPr>
                <a:solidFill>
                  <a:schemeClr val="lt1"/>
                </a:solidFill>
              </a:defRPr>
            </a:lvl3pPr>
            <a:lvl4pPr lvl="3" algn="ctr" rtl="0">
              <a:lnSpc>
                <a:spcPct val="100000"/>
              </a:lnSpc>
              <a:spcBef>
                <a:spcPts val="0"/>
              </a:spcBef>
              <a:spcAft>
                <a:spcPts val="0"/>
              </a:spcAft>
              <a:buClr>
                <a:schemeClr val="lt1"/>
              </a:buClr>
              <a:buSzPts val="1200"/>
              <a:buNone/>
              <a:defRPr>
                <a:solidFill>
                  <a:schemeClr val="lt1"/>
                </a:solidFill>
              </a:defRPr>
            </a:lvl4pPr>
            <a:lvl5pPr lvl="4" algn="ctr" rtl="0">
              <a:lnSpc>
                <a:spcPct val="100000"/>
              </a:lnSpc>
              <a:spcBef>
                <a:spcPts val="0"/>
              </a:spcBef>
              <a:spcAft>
                <a:spcPts val="0"/>
              </a:spcAft>
              <a:buClr>
                <a:schemeClr val="lt1"/>
              </a:buClr>
              <a:buSzPts val="1200"/>
              <a:buNone/>
              <a:defRPr>
                <a:solidFill>
                  <a:schemeClr val="lt1"/>
                </a:solidFill>
              </a:defRPr>
            </a:lvl5pPr>
            <a:lvl6pPr lvl="5" algn="ctr" rtl="0">
              <a:lnSpc>
                <a:spcPct val="100000"/>
              </a:lnSpc>
              <a:spcBef>
                <a:spcPts val="0"/>
              </a:spcBef>
              <a:spcAft>
                <a:spcPts val="0"/>
              </a:spcAft>
              <a:buClr>
                <a:schemeClr val="lt1"/>
              </a:buClr>
              <a:buSzPts val="1200"/>
              <a:buNone/>
              <a:defRPr>
                <a:solidFill>
                  <a:schemeClr val="lt1"/>
                </a:solidFill>
              </a:defRPr>
            </a:lvl6pPr>
            <a:lvl7pPr lvl="6" algn="ctr" rtl="0">
              <a:lnSpc>
                <a:spcPct val="100000"/>
              </a:lnSpc>
              <a:spcBef>
                <a:spcPts val="0"/>
              </a:spcBef>
              <a:spcAft>
                <a:spcPts val="0"/>
              </a:spcAft>
              <a:buClr>
                <a:schemeClr val="lt1"/>
              </a:buClr>
              <a:buSzPts val="1200"/>
              <a:buNone/>
              <a:defRPr>
                <a:solidFill>
                  <a:schemeClr val="lt1"/>
                </a:solidFill>
              </a:defRPr>
            </a:lvl7pPr>
            <a:lvl8pPr lvl="7" algn="ctr" rtl="0">
              <a:lnSpc>
                <a:spcPct val="100000"/>
              </a:lnSpc>
              <a:spcBef>
                <a:spcPts val="0"/>
              </a:spcBef>
              <a:spcAft>
                <a:spcPts val="0"/>
              </a:spcAft>
              <a:buClr>
                <a:schemeClr val="lt1"/>
              </a:buClr>
              <a:buSzPts val="1200"/>
              <a:buNone/>
              <a:defRPr>
                <a:solidFill>
                  <a:schemeClr val="lt1"/>
                </a:solidFill>
              </a:defRPr>
            </a:lvl8pPr>
            <a:lvl9pPr lvl="8" algn="ctr" rtl="0">
              <a:lnSpc>
                <a:spcPct val="100000"/>
              </a:lnSpc>
              <a:spcBef>
                <a:spcPts val="0"/>
              </a:spcBef>
              <a:spcAft>
                <a:spcPts val="0"/>
              </a:spcAft>
              <a:buClr>
                <a:schemeClr val="lt1"/>
              </a:buClr>
              <a:buSzPts val="1200"/>
              <a:buNone/>
              <a:defRPr>
                <a:solidFill>
                  <a:schemeClr val="lt1"/>
                </a:solidFill>
              </a:defRPr>
            </a:lvl9pPr>
          </a:lstStyle>
          <a:p>
            <a:endParaRPr/>
          </a:p>
        </p:txBody>
      </p:sp>
      <p:sp>
        <p:nvSpPr>
          <p:cNvPr id="52" name="Google Shape;52;p9"/>
          <p:cNvSpPr/>
          <p:nvPr/>
        </p:nvSpPr>
        <p:spPr>
          <a:xfrm>
            <a:off x="-663400" y="360485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7859725" y="-6630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a:spLocks noGrp="1"/>
          </p:cNvSpPr>
          <p:nvPr>
            <p:ph type="pic" idx="2"/>
          </p:nvPr>
        </p:nvSpPr>
        <p:spPr>
          <a:xfrm>
            <a:off x="-6875" y="0"/>
            <a:ext cx="9144000" cy="5157300"/>
          </a:xfrm>
          <a:prstGeom prst="rect">
            <a:avLst/>
          </a:prstGeom>
          <a:noFill/>
          <a:ln>
            <a:noFill/>
          </a:ln>
        </p:spPr>
      </p:sp>
      <p:sp>
        <p:nvSpPr>
          <p:cNvPr id="56" name="Google Shape;56;p10"/>
          <p:cNvSpPr txBox="1">
            <a:spLocks noGrp="1"/>
          </p:cNvSpPr>
          <p:nvPr>
            <p:ph type="title"/>
          </p:nvPr>
        </p:nvSpPr>
        <p:spPr>
          <a:xfrm>
            <a:off x="720000" y="4038000"/>
            <a:ext cx="7704000" cy="572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a:solidFill>
                  <a:schemeClr val="lt2"/>
                </a:solidFill>
              </a:defRPr>
            </a:lvl1pPr>
            <a:lvl2pPr lvl="1" algn="ctr" rtl="0">
              <a:spcBef>
                <a:spcPts val="0"/>
              </a:spcBef>
              <a:spcAft>
                <a:spcPts val="0"/>
              </a:spcAft>
              <a:buClr>
                <a:schemeClr val="lt2"/>
              </a:buClr>
              <a:buSzPts val="3500"/>
              <a:buNone/>
              <a:defRPr>
                <a:solidFill>
                  <a:schemeClr val="lt2"/>
                </a:solidFill>
              </a:defRPr>
            </a:lvl2pPr>
            <a:lvl3pPr lvl="2" algn="ctr" rtl="0">
              <a:spcBef>
                <a:spcPts val="0"/>
              </a:spcBef>
              <a:spcAft>
                <a:spcPts val="0"/>
              </a:spcAft>
              <a:buClr>
                <a:schemeClr val="lt2"/>
              </a:buClr>
              <a:buSzPts val="3500"/>
              <a:buNone/>
              <a:defRPr>
                <a:solidFill>
                  <a:schemeClr val="lt2"/>
                </a:solidFill>
              </a:defRPr>
            </a:lvl3pPr>
            <a:lvl4pPr lvl="3" algn="ctr" rtl="0">
              <a:spcBef>
                <a:spcPts val="0"/>
              </a:spcBef>
              <a:spcAft>
                <a:spcPts val="0"/>
              </a:spcAft>
              <a:buClr>
                <a:schemeClr val="lt2"/>
              </a:buClr>
              <a:buSzPts val="3500"/>
              <a:buNone/>
              <a:defRPr>
                <a:solidFill>
                  <a:schemeClr val="lt2"/>
                </a:solidFill>
              </a:defRPr>
            </a:lvl4pPr>
            <a:lvl5pPr lvl="4" algn="ctr" rtl="0">
              <a:spcBef>
                <a:spcPts val="0"/>
              </a:spcBef>
              <a:spcAft>
                <a:spcPts val="0"/>
              </a:spcAft>
              <a:buClr>
                <a:schemeClr val="lt2"/>
              </a:buClr>
              <a:buSzPts val="3500"/>
              <a:buNone/>
              <a:defRPr>
                <a:solidFill>
                  <a:schemeClr val="lt2"/>
                </a:solidFill>
              </a:defRPr>
            </a:lvl5pPr>
            <a:lvl6pPr lvl="5" algn="ctr" rtl="0">
              <a:spcBef>
                <a:spcPts val="0"/>
              </a:spcBef>
              <a:spcAft>
                <a:spcPts val="0"/>
              </a:spcAft>
              <a:buClr>
                <a:schemeClr val="lt2"/>
              </a:buClr>
              <a:buSzPts val="3500"/>
              <a:buNone/>
              <a:defRPr>
                <a:solidFill>
                  <a:schemeClr val="lt2"/>
                </a:solidFill>
              </a:defRPr>
            </a:lvl6pPr>
            <a:lvl7pPr lvl="6" algn="ctr" rtl="0">
              <a:spcBef>
                <a:spcPts val="0"/>
              </a:spcBef>
              <a:spcAft>
                <a:spcPts val="0"/>
              </a:spcAft>
              <a:buClr>
                <a:schemeClr val="lt2"/>
              </a:buClr>
              <a:buSzPts val="3500"/>
              <a:buNone/>
              <a:defRPr>
                <a:solidFill>
                  <a:schemeClr val="lt2"/>
                </a:solidFill>
              </a:defRPr>
            </a:lvl7pPr>
            <a:lvl8pPr lvl="7" algn="ctr" rtl="0">
              <a:spcBef>
                <a:spcPts val="0"/>
              </a:spcBef>
              <a:spcAft>
                <a:spcPts val="0"/>
              </a:spcAft>
              <a:buClr>
                <a:schemeClr val="lt2"/>
              </a:buClr>
              <a:buSzPts val="3500"/>
              <a:buNone/>
              <a:defRPr>
                <a:solidFill>
                  <a:schemeClr val="lt2"/>
                </a:solidFill>
              </a:defRPr>
            </a:lvl8pPr>
            <a:lvl9pPr lvl="8" algn="ctr" rtl="0">
              <a:spcBef>
                <a:spcPts val="0"/>
              </a:spcBef>
              <a:spcAft>
                <a:spcPts val="0"/>
              </a:spcAft>
              <a:buClr>
                <a:schemeClr val="lt2"/>
              </a:buClr>
              <a:buSzPts val="3500"/>
              <a:buNone/>
              <a:defRPr>
                <a:solidFill>
                  <a:schemeClr val="l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3"/>
        <p:cNvGrpSpPr/>
        <p:nvPr/>
      </p:nvGrpSpPr>
      <p:grpSpPr>
        <a:xfrm>
          <a:off x="0" y="0"/>
          <a:ext cx="0" cy="0"/>
          <a:chOff x="0" y="0"/>
          <a:chExt cx="0" cy="0"/>
        </a:xfrm>
      </p:grpSpPr>
      <p:pic>
        <p:nvPicPr>
          <p:cNvPr id="64" name="Google Shape;64;p13"/>
          <p:cNvPicPr preferRelativeResize="0"/>
          <p:nvPr/>
        </p:nvPicPr>
        <p:blipFill>
          <a:blip r:embed="rId2">
            <a:alphaModFix/>
          </a:blip>
          <a:stretch>
            <a:fillRect/>
          </a:stretch>
        </p:blipFill>
        <p:spPr>
          <a:xfrm>
            <a:off x="50" y="0"/>
            <a:ext cx="9144000" cy="5143500"/>
          </a:xfrm>
          <a:prstGeom prst="rect">
            <a:avLst/>
          </a:prstGeom>
          <a:noFill/>
          <a:ln>
            <a:noFill/>
          </a:ln>
        </p:spPr>
      </p:pic>
      <p:sp>
        <p:nvSpPr>
          <p:cNvPr id="65" name="Google Shape;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13"/>
          <p:cNvSpPr txBox="1">
            <a:spLocks noGrp="1"/>
          </p:cNvSpPr>
          <p:nvPr>
            <p:ph type="title" idx="2" hasCustomPrompt="1"/>
          </p:nvPr>
        </p:nvSpPr>
        <p:spPr>
          <a:xfrm>
            <a:off x="150017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title" idx="3" hasCustomPrompt="1"/>
          </p:nvPr>
        </p:nvSpPr>
        <p:spPr>
          <a:xfrm>
            <a:off x="1500175" y="2802154"/>
            <a:ext cx="734700" cy="687900"/>
          </a:xfrm>
          <a:prstGeom prst="rect">
            <a:avLst/>
          </a:prstGeom>
          <a:solidFill>
            <a:schemeClr val="accent3"/>
          </a:solidFill>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title" idx="4" hasCustomPrompt="1"/>
          </p:nvPr>
        </p:nvSpPr>
        <p:spPr>
          <a:xfrm>
            <a:off x="420732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title" idx="5" hasCustomPrompt="1"/>
          </p:nvPr>
        </p:nvSpPr>
        <p:spPr>
          <a:xfrm>
            <a:off x="4207325" y="2802154"/>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6" hasCustomPrompt="1"/>
          </p:nvPr>
        </p:nvSpPr>
        <p:spPr>
          <a:xfrm>
            <a:off x="690922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7" hasCustomPrompt="1"/>
          </p:nvPr>
        </p:nvSpPr>
        <p:spPr>
          <a:xfrm>
            <a:off x="6909225" y="2802154"/>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1"/>
          </p:nvPr>
        </p:nvSpPr>
        <p:spPr>
          <a:xfrm>
            <a:off x="709500"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3" name="Google Shape;73;p13"/>
          <p:cNvSpPr txBox="1">
            <a:spLocks noGrp="1"/>
          </p:cNvSpPr>
          <p:nvPr>
            <p:ph type="subTitle" idx="8"/>
          </p:nvPr>
        </p:nvSpPr>
        <p:spPr>
          <a:xfrm>
            <a:off x="3414025"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4" name="Google Shape;74;p13"/>
          <p:cNvSpPr txBox="1">
            <a:spLocks noGrp="1"/>
          </p:cNvSpPr>
          <p:nvPr>
            <p:ph type="subTitle" idx="9"/>
          </p:nvPr>
        </p:nvSpPr>
        <p:spPr>
          <a:xfrm>
            <a:off x="6118550"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5" name="Google Shape;75;p13"/>
          <p:cNvSpPr txBox="1">
            <a:spLocks noGrp="1"/>
          </p:cNvSpPr>
          <p:nvPr>
            <p:ph type="subTitle" idx="13"/>
          </p:nvPr>
        </p:nvSpPr>
        <p:spPr>
          <a:xfrm>
            <a:off x="70950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6" name="Google Shape;76;p13"/>
          <p:cNvSpPr txBox="1">
            <a:spLocks noGrp="1"/>
          </p:cNvSpPr>
          <p:nvPr>
            <p:ph type="subTitle" idx="14"/>
          </p:nvPr>
        </p:nvSpPr>
        <p:spPr>
          <a:xfrm>
            <a:off x="341665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7" name="Google Shape;77;p13"/>
          <p:cNvSpPr txBox="1">
            <a:spLocks noGrp="1"/>
          </p:cNvSpPr>
          <p:nvPr>
            <p:ph type="subTitle" idx="15"/>
          </p:nvPr>
        </p:nvSpPr>
        <p:spPr>
          <a:xfrm>
            <a:off x="611855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8" name="Google Shape;78;p13"/>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BLANK_1_1_1">
    <p:spTree>
      <p:nvGrpSpPr>
        <p:cNvPr id="1" name="Shape 83"/>
        <p:cNvGrpSpPr/>
        <p:nvPr/>
      </p:nvGrpSpPr>
      <p:grpSpPr>
        <a:xfrm>
          <a:off x="0" y="0"/>
          <a:ext cx="0" cy="0"/>
          <a:chOff x="0" y="0"/>
          <a:chExt cx="0" cy="0"/>
        </a:xfrm>
      </p:grpSpPr>
      <p:pic>
        <p:nvPicPr>
          <p:cNvPr id="84" name="Google Shape;84;p15"/>
          <p:cNvPicPr preferRelativeResize="0"/>
          <p:nvPr/>
        </p:nvPicPr>
        <p:blipFill>
          <a:blip r:embed="rId2">
            <a:alphaModFix/>
          </a:blip>
          <a:stretch>
            <a:fillRect/>
          </a:stretch>
        </p:blipFill>
        <p:spPr>
          <a:xfrm>
            <a:off x="50" y="0"/>
            <a:ext cx="9144000" cy="5143500"/>
          </a:xfrm>
          <a:prstGeom prst="rect">
            <a:avLst/>
          </a:prstGeom>
          <a:noFill/>
          <a:ln>
            <a:noFill/>
          </a:ln>
        </p:spPr>
      </p:pic>
      <p:sp>
        <p:nvSpPr>
          <p:cNvPr id="85" name="Google Shape;8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15"/>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5"/>
        <p:cNvGrpSpPr/>
        <p:nvPr/>
      </p:nvGrpSpPr>
      <p:grpSpPr>
        <a:xfrm>
          <a:off x="0" y="0"/>
          <a:ext cx="0" cy="0"/>
          <a:chOff x="0" y="0"/>
          <a:chExt cx="0" cy="0"/>
        </a:xfrm>
      </p:grpSpPr>
      <p:pic>
        <p:nvPicPr>
          <p:cNvPr id="146" name="Google Shape;146;p21"/>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47" name="Google Shape;147;p21"/>
          <p:cNvSpPr txBox="1">
            <a:spLocks noGrp="1"/>
          </p:cNvSpPr>
          <p:nvPr>
            <p:ph type="ctrTitle"/>
          </p:nvPr>
        </p:nvSpPr>
        <p:spPr>
          <a:xfrm>
            <a:off x="4144900" y="752100"/>
            <a:ext cx="4284000" cy="73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8" name="Google Shape;148;p21"/>
          <p:cNvSpPr txBox="1">
            <a:spLocks noGrp="1"/>
          </p:cNvSpPr>
          <p:nvPr>
            <p:ph type="subTitle" idx="1"/>
          </p:nvPr>
        </p:nvSpPr>
        <p:spPr>
          <a:xfrm>
            <a:off x="4144900" y="1613375"/>
            <a:ext cx="42840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100000" t="100000"/>
          </a:path>
          <a:tileRect r="-100000" b="-10000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Catamaran"/>
              <a:buNone/>
              <a:defRPr sz="3000" b="1">
                <a:solidFill>
                  <a:schemeClr val="dk1"/>
                </a:solidFill>
                <a:latin typeface="Catamaran"/>
                <a:ea typeface="Catamaran"/>
                <a:cs typeface="Catamaran"/>
                <a:sym typeface="Catamaran"/>
              </a:defRPr>
            </a:lvl1pPr>
            <a:lvl2pPr lvl="1"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2pPr>
            <a:lvl3pPr lvl="2"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3pPr>
            <a:lvl4pPr lvl="3"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4pPr>
            <a:lvl5pPr lvl="4"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5pPr>
            <a:lvl6pPr lvl="5"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6pPr>
            <a:lvl7pPr lvl="6"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7pPr>
            <a:lvl8pPr lvl="7"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8pPr>
            <a:lvl9pPr lvl="8"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1pPr>
            <a:lvl2pPr marL="914400" lvl="1"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2pPr>
            <a:lvl3pPr marL="1371600" lvl="2"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3pPr>
            <a:lvl4pPr marL="1828800" lvl="3"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4pPr>
            <a:lvl5pPr marL="2286000" lvl="4"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5pPr>
            <a:lvl6pPr marL="2743200" lvl="5"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6pPr>
            <a:lvl7pPr marL="3200400" lvl="6"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7pPr>
            <a:lvl8pPr marL="3657600" lvl="7"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8pPr>
            <a:lvl9pPr marL="4114800" lvl="8"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73" r:id="rId2"/>
    <p:sldLayoutId id="2147483654" r:id="rId3"/>
    <p:sldLayoutId id="2147483655" r:id="rId4"/>
    <p:sldLayoutId id="2147483656" r:id="rId5"/>
    <p:sldLayoutId id="2147483658" r:id="rId6"/>
    <p:sldLayoutId id="2147483659" r:id="rId7"/>
    <p:sldLayoutId id="2147483661" r:id="rId8"/>
    <p:sldLayoutId id="2147483667" r:id="rId9"/>
    <p:sldLayoutId id="2147483668" r:id="rId10"/>
    <p:sldLayoutId id="2147483669" r:id="rId11"/>
    <p:sldLayoutId id="2147483674" r:id="rId12"/>
    <p:sldLayoutId id="2147483675" r:id="rId13"/>
    <p:sldLayoutId id="2147483676"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5.xml"/><Relationship Id="rId1" Type="http://schemas.openxmlformats.org/officeDocument/2006/relationships/slideLayout" Target="../slideLayouts/slideLayout1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6.xml"/><Relationship Id="rId1" Type="http://schemas.openxmlformats.org/officeDocument/2006/relationships/slideLayout" Target="../slideLayouts/slideLayout1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Catamaran" TargetMode="External"/><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hyperlink" Target="https://fonts.google.com/specimen/Archivo"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0.png"/><Relationship Id="rId4" Type="http://schemas.openxmlformats.org/officeDocument/2006/relationships/image" Target="../media/image18.png"/><Relationship Id="rId9"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75000"/>
            <a:alpha val="26000"/>
          </a:schemeClr>
        </a:solidFill>
        <a:effectLst/>
      </p:bgPr>
    </p:bg>
    <p:spTree>
      <p:nvGrpSpPr>
        <p:cNvPr id="1" name="Shape 168"/>
        <p:cNvGrpSpPr/>
        <p:nvPr/>
      </p:nvGrpSpPr>
      <p:grpSpPr>
        <a:xfrm>
          <a:off x="0" y="0"/>
          <a:ext cx="0" cy="0"/>
          <a:chOff x="0" y="0"/>
          <a:chExt cx="0" cy="0"/>
        </a:xfrm>
      </p:grpSpPr>
      <p:sp>
        <p:nvSpPr>
          <p:cNvPr id="169" name="Google Shape;169;p27"/>
          <p:cNvSpPr/>
          <p:nvPr/>
        </p:nvSpPr>
        <p:spPr>
          <a:xfrm>
            <a:off x="827700" y="-1680725"/>
            <a:ext cx="3209400" cy="32085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a:off x="7906575" y="3226925"/>
            <a:ext cx="2414100" cy="24138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txBox="1">
            <a:spLocks noGrp="1"/>
          </p:cNvSpPr>
          <p:nvPr>
            <p:ph type="ctrTitle"/>
          </p:nvPr>
        </p:nvSpPr>
        <p:spPr>
          <a:xfrm>
            <a:off x="3571475" y="1812732"/>
            <a:ext cx="3077592" cy="8514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X-Reporto</a:t>
            </a:r>
            <a:endParaRPr dirty="0">
              <a:solidFill>
                <a:schemeClr val="accent3"/>
              </a:solidFill>
            </a:endParaRPr>
          </a:p>
        </p:txBody>
      </p:sp>
      <p:sp>
        <p:nvSpPr>
          <p:cNvPr id="172" name="Google Shape;172;p27"/>
          <p:cNvSpPr txBox="1">
            <a:spLocks noGrp="1"/>
          </p:cNvSpPr>
          <p:nvPr>
            <p:ph type="subTitle" idx="1"/>
          </p:nvPr>
        </p:nvSpPr>
        <p:spPr>
          <a:xfrm>
            <a:off x="3571475" y="2667074"/>
            <a:ext cx="4479000" cy="409500"/>
          </a:xfrm>
          <a:prstGeom prst="rect">
            <a:avLst/>
          </a:prstGeom>
          <a:solidFill>
            <a:srgbClr val="113F4C"/>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t>Slogan…………………………….</a:t>
            </a:r>
            <a:endParaRPr dirty="0"/>
          </a:p>
        </p:txBody>
      </p:sp>
      <p:pic>
        <p:nvPicPr>
          <p:cNvPr id="3" name="Picture 2" descr="A poster of a x-ray of a rib cage&#10;&#10;Description automatically generated">
            <a:extLst>
              <a:ext uri="{FF2B5EF4-FFF2-40B4-BE49-F238E27FC236}">
                <a16:creationId xmlns:a16="http://schemas.microsoft.com/office/drawing/2014/main" id="{F7388DD2-06A0-9FCE-95FB-9CD5D97E0673}"/>
              </a:ext>
            </a:extLst>
          </p:cNvPr>
          <p:cNvPicPr>
            <a:picLocks noChangeAspect="1"/>
          </p:cNvPicPr>
          <p:nvPr/>
        </p:nvPicPr>
        <p:blipFill>
          <a:blip r:embed="rId3"/>
          <a:stretch>
            <a:fillRect/>
          </a:stretch>
        </p:blipFill>
        <p:spPr>
          <a:xfrm>
            <a:off x="678579" y="1252340"/>
            <a:ext cx="2738403" cy="343819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Tool</a:t>
            </a:r>
            <a:endParaRPr dirty="0"/>
          </a:p>
        </p:txBody>
      </p:sp>
      <p:sp>
        <p:nvSpPr>
          <p:cNvPr id="224" name="Google Shape;224;p31"/>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 name="Picture Placeholder 2">
            <a:extLst>
              <a:ext uri="{FF2B5EF4-FFF2-40B4-BE49-F238E27FC236}">
                <a16:creationId xmlns:a16="http://schemas.microsoft.com/office/drawing/2014/main" id="{F7CBE8FA-54AE-85C4-B269-74136B33E467}"/>
              </a:ext>
            </a:extLst>
          </p:cNvPr>
          <p:cNvSpPr>
            <a:spLocks noGrp="1"/>
          </p:cNvSpPr>
          <p:nvPr>
            <p:ph type="pic" idx="3"/>
          </p:nvPr>
        </p:nvSpPr>
        <p:spPr/>
        <p:txBody>
          <a:bodyPr/>
          <a:lstStyle/>
          <a:p>
            <a:endParaRPr lang="en-US"/>
          </a:p>
        </p:txBody>
      </p:sp>
      <p:pic>
        <p:nvPicPr>
          <p:cNvPr id="4" name="Google Shape;225;p31">
            <a:extLst>
              <a:ext uri="{FF2B5EF4-FFF2-40B4-BE49-F238E27FC236}">
                <a16:creationId xmlns:a16="http://schemas.microsoft.com/office/drawing/2014/main" id="{C0C5F78E-2CDE-709D-43B2-3DAF722D86F8}"/>
              </a:ext>
            </a:extLst>
          </p:cNvPr>
          <p:cNvPicPr preferRelativeResize="0">
            <a:picLocks/>
          </p:cNvPicPr>
          <p:nvPr/>
        </p:nvPicPr>
        <p:blipFill rotWithShape="1">
          <a:blip r:embed="rId3">
            <a:alphaModFix/>
          </a:blip>
          <a:srcRect l="6924" t="575" r="1717" b="10897"/>
          <a:stretch/>
        </p:blipFill>
        <p:spPr>
          <a:xfrm>
            <a:off x="1149165" y="544350"/>
            <a:ext cx="2789700" cy="4054800"/>
          </a:xfrm>
          <a:prstGeom prst="roundRect">
            <a:avLst>
              <a:gd name="adj" fmla="val 7579"/>
            </a:avLst>
          </a:prstGeom>
          <a:noFill/>
          <a:ln>
            <a:noFill/>
          </a:ln>
          <a:effectLst>
            <a:outerShdw blurRad="85725" dist="47625" dir="3180000" algn="bl" rotWithShape="0">
              <a:schemeClr val="dk1">
                <a:alpha val="9000"/>
              </a:schemeClr>
            </a:outerShdw>
          </a:effectLst>
        </p:spPr>
      </p:pic>
      <p:pic>
        <p:nvPicPr>
          <p:cNvPr id="5" name="Picture 4" descr="A x-ray of a person's chest&#10;&#10;Description automatically generated">
            <a:extLst>
              <a:ext uri="{FF2B5EF4-FFF2-40B4-BE49-F238E27FC236}">
                <a16:creationId xmlns:a16="http://schemas.microsoft.com/office/drawing/2014/main" id="{B54CF075-73BF-E36B-8718-D8589ABEE4CE}"/>
              </a:ext>
            </a:extLst>
          </p:cNvPr>
          <p:cNvPicPr>
            <a:picLocks noChangeAspect="1"/>
          </p:cNvPicPr>
          <p:nvPr/>
        </p:nvPicPr>
        <p:blipFill>
          <a:blip r:embed="rId4"/>
          <a:stretch>
            <a:fillRect/>
          </a:stretch>
        </p:blipFill>
        <p:spPr>
          <a:xfrm>
            <a:off x="4782400" y="2391450"/>
            <a:ext cx="2789700" cy="2286703"/>
          </a:xfrm>
          <a:prstGeom prst="rect">
            <a:avLst/>
          </a:prstGeom>
        </p:spPr>
      </p:pic>
    </p:spTree>
    <p:extLst>
      <p:ext uri="{BB962C8B-B14F-4D97-AF65-F5344CB8AC3E}">
        <p14:creationId xmlns:p14="http://schemas.microsoft.com/office/powerpoint/2010/main" val="2179443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Our Solution</a:t>
            </a:r>
            <a:endParaRPr dirty="0"/>
          </a:p>
        </p:txBody>
      </p:sp>
      <p:sp>
        <p:nvSpPr>
          <p:cNvPr id="189" name="Google Shape;189;p29"/>
          <p:cNvSpPr txBox="1"/>
          <p:nvPr/>
        </p:nvSpPr>
        <p:spPr>
          <a:xfrm>
            <a:off x="1677050" y="1449075"/>
            <a:ext cx="6552550" cy="1881266"/>
          </a:xfrm>
          <a:prstGeom prst="rect">
            <a:avLst/>
          </a:prstGeom>
          <a:noFill/>
          <a:ln>
            <a:noFill/>
          </a:ln>
        </p:spPr>
        <p:txBody>
          <a:bodyPr spcFirstLastPara="1" wrap="square" lIns="91425" tIns="91425" rIns="91425" bIns="91425" anchor="t" anchorCtr="0">
            <a:noAutofit/>
          </a:bodyPr>
          <a:lstStyle/>
          <a:p>
            <a:pPr marL="139700">
              <a:spcBef>
                <a:spcPts val="1200"/>
              </a:spcBef>
              <a:buClr>
                <a:schemeClr val="dk1"/>
              </a:buClr>
              <a:buSzPts val="1400"/>
            </a:pPr>
            <a:r>
              <a:rPr lang="en-US" dirty="0">
                <a:solidFill>
                  <a:schemeClr val="dk1"/>
                </a:solidFill>
                <a:latin typeface="Archivo Medium"/>
                <a:cs typeface="Archivo Medium"/>
              </a:rPr>
              <a:t>The project </a:t>
            </a:r>
            <a:r>
              <a:rPr lang="en-GB" dirty="0">
                <a:solidFill>
                  <a:schemeClr val="dk1"/>
                </a:solidFill>
                <a:latin typeface="Archivo Medium"/>
                <a:cs typeface="Archivo Medium"/>
              </a:rPr>
              <a:t>is an</a:t>
            </a:r>
            <a:r>
              <a:rPr lang="en-US" dirty="0">
                <a:solidFill>
                  <a:schemeClr val="dk1"/>
                </a:solidFill>
                <a:latin typeface="Archivo Medium"/>
                <a:cs typeface="Archivo Medium"/>
              </a:rPr>
              <a:t> AI solution to automatically diagnose chest x-rays:</a:t>
            </a:r>
          </a:p>
          <a:p>
            <a:pPr marL="457200" lvl="2" indent="-317500">
              <a:spcBef>
                <a:spcPts val="1200"/>
              </a:spcBef>
              <a:buClr>
                <a:schemeClr val="dk1"/>
              </a:buClr>
              <a:buSzPts val="1400"/>
              <a:buFont typeface="Archivo"/>
              <a:buAutoNum type="arabicPeriod"/>
            </a:pPr>
            <a:r>
              <a:rPr lang="en-US" dirty="0">
                <a:solidFill>
                  <a:schemeClr val="dk1"/>
                </a:solidFill>
                <a:latin typeface="Archivo Medium"/>
                <a:cs typeface="Archivo Medium"/>
              </a:rPr>
              <a:t> denoising the image</a:t>
            </a:r>
          </a:p>
          <a:p>
            <a:pPr marL="457200" lvl="2" indent="-317500">
              <a:spcBef>
                <a:spcPts val="1200"/>
              </a:spcBef>
              <a:buClr>
                <a:schemeClr val="dk1"/>
              </a:buClr>
              <a:buSzPts val="1400"/>
              <a:buFont typeface="Archivo"/>
              <a:buAutoNum type="arabicPeriod"/>
            </a:pPr>
            <a:r>
              <a:rPr lang="en-US" dirty="0">
                <a:solidFill>
                  <a:schemeClr val="dk1"/>
                </a:solidFill>
                <a:latin typeface="Archivo Medium"/>
                <a:cs typeface="Archivo Medium"/>
              </a:rPr>
              <a:t>detecting anatomical regions and diseases in each region </a:t>
            </a:r>
          </a:p>
          <a:p>
            <a:pPr marL="457200" lvl="2" indent="-317500">
              <a:spcBef>
                <a:spcPts val="1200"/>
              </a:spcBef>
              <a:buClr>
                <a:schemeClr val="dk1"/>
              </a:buClr>
              <a:buSzPts val="1400"/>
              <a:buFont typeface="Archivo"/>
              <a:buAutoNum type="arabicPeriod"/>
            </a:pPr>
            <a:r>
              <a:rPr lang="en-US" dirty="0">
                <a:solidFill>
                  <a:schemeClr val="dk1"/>
                </a:solidFill>
                <a:latin typeface="Archivo Medium"/>
                <a:cs typeface="Archivo Medium"/>
              </a:rPr>
              <a:t>Generating a full medical report.</a:t>
            </a:r>
          </a:p>
          <a:p>
            <a:pPr marL="139700" lvl="0" algn="l" rtl="0">
              <a:spcBef>
                <a:spcPts val="1200"/>
              </a:spcBef>
              <a:spcAft>
                <a:spcPts val="0"/>
              </a:spcAft>
              <a:buClr>
                <a:schemeClr val="dk1"/>
              </a:buClr>
              <a:buSzPts val="1400"/>
            </a:pPr>
            <a:endParaRPr dirty="0">
              <a:solidFill>
                <a:schemeClr val="dk1"/>
              </a:solidFill>
              <a:latin typeface="Archivo Medium"/>
              <a:ea typeface="Archivo Medium"/>
              <a:cs typeface="Archivo Medium"/>
              <a:sym typeface="Archivo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xfrm>
            <a:off x="614122"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Our Solution</a:t>
            </a:r>
            <a:endParaRPr dirty="0"/>
          </a:p>
        </p:txBody>
      </p:sp>
      <p:pic>
        <p:nvPicPr>
          <p:cNvPr id="3" name="Picture 2" descr="A screenshot of a computer&#10;&#10;Description automatically generated">
            <a:extLst>
              <a:ext uri="{FF2B5EF4-FFF2-40B4-BE49-F238E27FC236}">
                <a16:creationId xmlns:a16="http://schemas.microsoft.com/office/drawing/2014/main" id="{28513B11-C1F9-8DDC-93CD-08E58D457D42}"/>
              </a:ext>
            </a:extLst>
          </p:cNvPr>
          <p:cNvPicPr>
            <a:picLocks noChangeAspect="1"/>
          </p:cNvPicPr>
          <p:nvPr/>
        </p:nvPicPr>
        <p:blipFill>
          <a:blip r:embed="rId3"/>
          <a:stretch>
            <a:fillRect/>
          </a:stretch>
        </p:blipFill>
        <p:spPr>
          <a:xfrm>
            <a:off x="1151787" y="572700"/>
            <a:ext cx="6840425" cy="4453017"/>
          </a:xfrm>
          <a:prstGeom prst="rect">
            <a:avLst/>
          </a:prstGeom>
        </p:spPr>
      </p:pic>
    </p:spTree>
    <p:extLst>
      <p:ext uri="{BB962C8B-B14F-4D97-AF65-F5344CB8AC3E}">
        <p14:creationId xmlns:p14="http://schemas.microsoft.com/office/powerpoint/2010/main" val="1755036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EFD322E-5E0D-889A-CCAB-06B6BE351924}"/>
              </a:ext>
            </a:extLst>
          </p:cNvPr>
          <p:cNvPicPr>
            <a:picLocks noChangeAspect="1"/>
          </p:cNvPicPr>
          <p:nvPr/>
        </p:nvPicPr>
        <p:blipFill>
          <a:blip r:embed="rId2"/>
          <a:stretch>
            <a:fillRect/>
          </a:stretch>
        </p:blipFill>
        <p:spPr>
          <a:xfrm>
            <a:off x="2262003" y="208280"/>
            <a:ext cx="4619993" cy="4489649"/>
          </a:xfrm>
          <a:prstGeom prst="rect">
            <a:avLst/>
          </a:prstGeom>
        </p:spPr>
      </p:pic>
    </p:spTree>
    <p:extLst>
      <p:ext uri="{BB962C8B-B14F-4D97-AF65-F5344CB8AC3E}">
        <p14:creationId xmlns:p14="http://schemas.microsoft.com/office/powerpoint/2010/main" val="4137603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7952F5-CCB9-38FC-9869-79C16405C998}"/>
              </a:ext>
            </a:extLst>
          </p:cNvPr>
          <p:cNvSpPr>
            <a:spLocks noGrp="1"/>
          </p:cNvSpPr>
          <p:nvPr>
            <p:ph type="title"/>
          </p:nvPr>
        </p:nvSpPr>
        <p:spPr/>
        <p:txBody>
          <a:bodyPr/>
          <a:lstStyle/>
          <a:p>
            <a:r>
              <a:rPr lang="en-GB" dirty="0"/>
              <a:t>	Denoiser</a:t>
            </a:r>
          </a:p>
        </p:txBody>
      </p:sp>
      <p:sp>
        <p:nvSpPr>
          <p:cNvPr id="5" name="Text Placeholder 4">
            <a:extLst>
              <a:ext uri="{FF2B5EF4-FFF2-40B4-BE49-F238E27FC236}">
                <a16:creationId xmlns:a16="http://schemas.microsoft.com/office/drawing/2014/main" id="{CDA5E464-7646-DB85-DDE1-9CF51253E6F7}"/>
              </a:ext>
            </a:extLst>
          </p:cNvPr>
          <p:cNvSpPr>
            <a:spLocks noGrp="1"/>
          </p:cNvSpPr>
          <p:nvPr>
            <p:ph type="body" idx="1"/>
          </p:nvPr>
        </p:nvSpPr>
        <p:spPr/>
        <p:txBody>
          <a:bodyPr/>
          <a:lstStyle/>
          <a:p>
            <a:r>
              <a:rPr lang="en-GB" sz="1800" kern="100" dirty="0">
                <a:effectLst/>
                <a:latin typeface="Calibri" panose="020F0502020204030204" pitchFamily="34" charset="0"/>
                <a:ea typeface="Calibri" panose="020F0502020204030204" pitchFamily="34" charset="0"/>
                <a:cs typeface="Arial" panose="020B0604020202020204" pitchFamily="34" charset="0"/>
              </a:rPr>
              <a:t>Remove device noises occurring while generating X-rays.</a:t>
            </a:r>
          </a:p>
          <a:p>
            <a:r>
              <a:rPr lang="en-GB" sz="1800" dirty="0">
                <a:latin typeface="Calibri" panose="020F0502020204030204" pitchFamily="34" charset="0"/>
                <a:ea typeface="Calibri" panose="020F0502020204030204" pitchFamily="34" charset="0"/>
                <a:cs typeface="Arial" panose="020B0604020202020204" pitchFamily="34" charset="0"/>
              </a:rPr>
              <a:t>D</a:t>
            </a:r>
            <a:r>
              <a:rPr lang="en-GB" sz="1800" dirty="0">
                <a:effectLst/>
                <a:latin typeface="Calibri" panose="020F0502020204030204" pitchFamily="34" charset="0"/>
                <a:ea typeface="Calibri" panose="020F0502020204030204" pitchFamily="34" charset="0"/>
                <a:cs typeface="Arial" panose="020B0604020202020204" pitchFamily="34" charset="0"/>
              </a:rPr>
              <a:t>istinguish between noisy image and clean image.</a:t>
            </a:r>
          </a:p>
          <a:p>
            <a:r>
              <a:rPr lang="en-GB" sz="1800" dirty="0">
                <a:latin typeface="Calibri" panose="020F0502020204030204" pitchFamily="34" charset="0"/>
                <a:ea typeface="Calibri" panose="020F0502020204030204" pitchFamily="34" charset="0"/>
                <a:cs typeface="Arial" panose="020B0604020202020204" pitchFamily="34" charset="0"/>
              </a:rPr>
              <a:t>D</a:t>
            </a:r>
            <a:r>
              <a:rPr lang="en-GB" sz="1800" dirty="0">
                <a:effectLst/>
                <a:latin typeface="Calibri" panose="020F0502020204030204" pitchFamily="34" charset="0"/>
                <a:ea typeface="Calibri" panose="020F0502020204030204" pitchFamily="34" charset="0"/>
                <a:cs typeface="Arial" panose="020B0604020202020204" pitchFamily="34" charset="0"/>
              </a:rPr>
              <a:t>ifferentiate between noise and relevant medical information.</a:t>
            </a:r>
          </a:p>
          <a:p>
            <a:r>
              <a:rPr lang="en-GB" sz="1800" kern="100" dirty="0">
                <a:latin typeface="Calibri" panose="020F0502020204030204" pitchFamily="34" charset="0"/>
                <a:ea typeface="Calibri" panose="020F0502020204030204" pitchFamily="34" charset="0"/>
                <a:cs typeface="Arial" panose="020B0604020202020204" pitchFamily="34" charset="0"/>
              </a:rPr>
              <a:t>GANs - Autoencoders.</a:t>
            </a:r>
            <a:endParaRPr lang="en-GB" sz="1800" kern="1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pic>
        <p:nvPicPr>
          <p:cNvPr id="19" name="Picture Placeholder 18">
            <a:extLst>
              <a:ext uri="{FF2B5EF4-FFF2-40B4-BE49-F238E27FC236}">
                <a16:creationId xmlns:a16="http://schemas.microsoft.com/office/drawing/2014/main" id="{58CA81ED-E29B-0C5D-4C27-1BCE60F081C3}"/>
              </a:ext>
            </a:extLst>
          </p:cNvPr>
          <p:cNvPicPr preferRelativeResize="0">
            <a:picLocks noGrp="1"/>
          </p:cNvPicPr>
          <p:nvPr>
            <p:ph type="pic" idx="2"/>
          </p:nvPr>
        </p:nvPicPr>
        <p:blipFill>
          <a:blip r:embed="rId2"/>
          <a:srcRect l="19991" r="19991"/>
          <a:stretch/>
        </p:blipFill>
        <p:spPr>
          <a:prstGeom prst="rect">
            <a:avLst/>
          </a:prstGeom>
          <a:ln>
            <a:noFill/>
          </a:ln>
          <a:effectLst>
            <a:softEdge rad="112500"/>
          </a:effectLst>
        </p:spPr>
      </p:pic>
    </p:spTree>
    <p:extLst>
      <p:ext uri="{BB962C8B-B14F-4D97-AF65-F5344CB8AC3E}">
        <p14:creationId xmlns:p14="http://schemas.microsoft.com/office/powerpoint/2010/main" val="12131908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7952F5-CCB9-38FC-9869-79C16405C998}"/>
              </a:ext>
            </a:extLst>
          </p:cNvPr>
          <p:cNvSpPr>
            <a:spLocks noGrp="1"/>
          </p:cNvSpPr>
          <p:nvPr>
            <p:ph type="title"/>
          </p:nvPr>
        </p:nvSpPr>
        <p:spPr>
          <a:xfrm>
            <a:off x="719999" y="897663"/>
            <a:ext cx="4469435" cy="1087200"/>
          </a:xfrm>
        </p:spPr>
        <p:txBody>
          <a:bodyPr/>
          <a:lstStyle/>
          <a:p>
            <a:r>
              <a:rPr lang="en-GB" dirty="0"/>
              <a:t>	 Region Detector</a:t>
            </a:r>
          </a:p>
        </p:txBody>
      </p:sp>
      <p:sp>
        <p:nvSpPr>
          <p:cNvPr id="5" name="Text Placeholder 4">
            <a:extLst>
              <a:ext uri="{FF2B5EF4-FFF2-40B4-BE49-F238E27FC236}">
                <a16:creationId xmlns:a16="http://schemas.microsoft.com/office/drawing/2014/main" id="{CDA5E464-7646-DB85-DDE1-9CF51253E6F7}"/>
              </a:ext>
            </a:extLst>
          </p:cNvPr>
          <p:cNvSpPr>
            <a:spLocks noGrp="1"/>
          </p:cNvSpPr>
          <p:nvPr>
            <p:ph type="body" idx="1"/>
          </p:nvPr>
        </p:nvSpPr>
        <p:spPr/>
        <p:txBody>
          <a:bodyPr/>
          <a:lstStyle/>
          <a:p>
            <a:pPr marL="139700" indent="0">
              <a:buNone/>
            </a:pPr>
            <a:endParaRPr lang="en-GB" sz="1800" kern="100" dirty="0">
              <a:effectLst/>
              <a:latin typeface="Calibri" panose="020F0502020204030204" pitchFamily="34" charset="0"/>
              <a:ea typeface="Calibri" panose="020F0502020204030204" pitchFamily="34" charset="0"/>
              <a:cs typeface="Arial" panose="020B0604020202020204" pitchFamily="34" charset="0"/>
            </a:endParaRPr>
          </a:p>
          <a:p>
            <a:r>
              <a:rPr lang="en-GB" sz="1800" dirty="0">
                <a:effectLst/>
                <a:latin typeface="Calibri" panose="020F0502020204030204" pitchFamily="34" charset="0"/>
                <a:ea typeface="Calibri" panose="020F0502020204030204" pitchFamily="34" charset="0"/>
                <a:cs typeface="Arial" panose="020B0604020202020204" pitchFamily="34" charset="0"/>
              </a:rPr>
              <a:t>Detect anatomical Regions in chest in order to generate corresponding line in report on it’s abnormal regions.</a:t>
            </a:r>
          </a:p>
          <a:p>
            <a:r>
              <a:rPr lang="en-GB" sz="1800" dirty="0">
                <a:latin typeface="Calibri" panose="020F0502020204030204" pitchFamily="34" charset="0"/>
                <a:ea typeface="Calibri" panose="020F0502020204030204" pitchFamily="34" charset="0"/>
                <a:cs typeface="Arial" panose="020B0604020202020204" pitchFamily="34" charset="0"/>
              </a:rPr>
              <a:t>Faster R-CNN – Yolov5</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pic>
        <p:nvPicPr>
          <p:cNvPr id="7" name="Picture 6">
            <a:extLst>
              <a:ext uri="{FF2B5EF4-FFF2-40B4-BE49-F238E27FC236}">
                <a16:creationId xmlns:a16="http://schemas.microsoft.com/office/drawing/2014/main" id="{2670E51F-C2BF-11E4-A487-D02528DEA22F}"/>
              </a:ext>
            </a:extLst>
          </p:cNvPr>
          <p:cNvPicPr>
            <a:picLocks noChangeAspect="1"/>
          </p:cNvPicPr>
          <p:nvPr/>
        </p:nvPicPr>
        <p:blipFill>
          <a:blip r:embed="rId2"/>
          <a:stretch>
            <a:fillRect/>
          </a:stretch>
        </p:blipFill>
        <p:spPr>
          <a:xfrm>
            <a:off x="5455919" y="830292"/>
            <a:ext cx="2993905" cy="3846808"/>
          </a:xfrm>
          <a:prstGeom prst="rect">
            <a:avLst/>
          </a:prstGeom>
        </p:spPr>
      </p:pic>
    </p:spTree>
    <p:extLst>
      <p:ext uri="{BB962C8B-B14F-4D97-AF65-F5344CB8AC3E}">
        <p14:creationId xmlns:p14="http://schemas.microsoft.com/office/powerpoint/2010/main" val="32236177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7952F5-CCB9-38FC-9869-79C16405C998}"/>
              </a:ext>
            </a:extLst>
          </p:cNvPr>
          <p:cNvSpPr>
            <a:spLocks noGrp="1"/>
          </p:cNvSpPr>
          <p:nvPr>
            <p:ph type="title"/>
          </p:nvPr>
        </p:nvSpPr>
        <p:spPr>
          <a:xfrm>
            <a:off x="719999" y="897663"/>
            <a:ext cx="4446575" cy="1087200"/>
          </a:xfrm>
        </p:spPr>
        <p:txBody>
          <a:bodyPr/>
          <a:lstStyle/>
          <a:p>
            <a:r>
              <a:rPr lang="en-GB" dirty="0"/>
              <a:t>	Multilabel Classifier</a:t>
            </a:r>
          </a:p>
        </p:txBody>
      </p:sp>
      <p:sp>
        <p:nvSpPr>
          <p:cNvPr id="5" name="Text Placeholder 4">
            <a:extLst>
              <a:ext uri="{FF2B5EF4-FFF2-40B4-BE49-F238E27FC236}">
                <a16:creationId xmlns:a16="http://schemas.microsoft.com/office/drawing/2014/main" id="{CDA5E464-7646-DB85-DDE1-9CF51253E6F7}"/>
              </a:ext>
            </a:extLst>
          </p:cNvPr>
          <p:cNvSpPr>
            <a:spLocks noGrp="1"/>
          </p:cNvSpPr>
          <p:nvPr>
            <p:ph type="body" idx="1"/>
          </p:nvPr>
        </p:nvSpPr>
        <p:spPr/>
        <p:txBody>
          <a:bodyPr/>
          <a:lstStyle/>
          <a:p>
            <a:endParaRPr lang="en-GB" sz="1800" kern="100" dirty="0">
              <a:effectLst/>
              <a:latin typeface="Calibri" panose="020F0502020204030204" pitchFamily="34" charset="0"/>
              <a:ea typeface="Calibri" panose="020F0502020204030204" pitchFamily="34" charset="0"/>
              <a:cs typeface="Arial" panose="020B0604020202020204" pitchFamily="34" charset="0"/>
            </a:endParaRPr>
          </a:p>
          <a:p>
            <a:r>
              <a:rPr lang="en-GB" sz="1800" kern="100" dirty="0">
                <a:effectLst/>
                <a:latin typeface="Calibri" panose="020F0502020204030204" pitchFamily="34" charset="0"/>
                <a:ea typeface="Calibri" panose="020F0502020204030204" pitchFamily="34" charset="0"/>
                <a:cs typeface="Arial" panose="020B0604020202020204" pitchFamily="34" charset="0"/>
              </a:rPr>
              <a:t>Classify each region if it’s abnormal </a:t>
            </a:r>
            <a:endParaRPr lang="en-GB" sz="1800" kern="100" dirty="0">
              <a:latin typeface="Calibri" panose="020F0502020204030204" pitchFamily="34" charset="0"/>
              <a:ea typeface="Calibri" panose="020F0502020204030204" pitchFamily="34" charset="0"/>
              <a:cs typeface="Arial" panose="020B0604020202020204" pitchFamily="34" charset="0"/>
            </a:endParaRPr>
          </a:p>
          <a:p>
            <a:r>
              <a:rPr lang="en-GB" sz="1800" kern="100" dirty="0">
                <a:latin typeface="Calibri" panose="020F0502020204030204" pitchFamily="34" charset="0"/>
                <a:ea typeface="Calibri" panose="020F0502020204030204" pitchFamily="34" charset="0"/>
                <a:cs typeface="Arial" panose="020B0604020202020204" pitchFamily="34" charset="0"/>
              </a:rPr>
              <a:t>D</a:t>
            </a:r>
            <a:r>
              <a:rPr lang="en-GB" sz="1800" kern="100" dirty="0">
                <a:effectLst/>
                <a:latin typeface="Calibri" panose="020F0502020204030204" pitchFamily="34" charset="0"/>
                <a:ea typeface="Calibri" panose="020F0502020204030204" pitchFamily="34" charset="0"/>
                <a:cs typeface="Arial" panose="020B0604020202020204" pitchFamily="34" charset="0"/>
              </a:rPr>
              <a:t>etect possible diseases in </a:t>
            </a:r>
            <a:r>
              <a:rPr lang="en-GB" sz="1800" kern="100" dirty="0">
                <a:latin typeface="Calibri" panose="020F0502020204030204" pitchFamily="34" charset="0"/>
                <a:ea typeface="Calibri" panose="020F0502020204030204" pitchFamily="34" charset="0"/>
                <a:cs typeface="Arial" panose="020B0604020202020204" pitchFamily="34" charset="0"/>
              </a:rPr>
              <a:t>each abnormal region</a:t>
            </a:r>
          </a:p>
          <a:p>
            <a:r>
              <a:rPr lang="en-GB" sz="1800" kern="100" dirty="0">
                <a:latin typeface="Calibri" panose="020F0502020204030204" pitchFamily="34" charset="0"/>
                <a:ea typeface="Calibri" panose="020F0502020204030204" pitchFamily="34" charset="0"/>
                <a:cs typeface="Arial" panose="020B0604020202020204" pitchFamily="34" charset="0"/>
              </a:rPr>
              <a:t>G</a:t>
            </a:r>
            <a:r>
              <a:rPr lang="en-GB" sz="1800" kern="100" dirty="0">
                <a:effectLst/>
                <a:latin typeface="Calibri" panose="020F0502020204030204" pitchFamily="34" charset="0"/>
                <a:ea typeface="Calibri" panose="020F0502020204030204" pitchFamily="34" charset="0"/>
                <a:cs typeface="Arial" panose="020B0604020202020204" pitchFamily="34" charset="0"/>
              </a:rPr>
              <a:t>enerate heatmap for disease location.</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pic>
        <p:nvPicPr>
          <p:cNvPr id="14" name="Picture 13">
            <a:extLst>
              <a:ext uri="{FF2B5EF4-FFF2-40B4-BE49-F238E27FC236}">
                <a16:creationId xmlns:a16="http://schemas.microsoft.com/office/drawing/2014/main" id="{191094FF-A369-D4B2-DB54-085E320817A4}"/>
              </a:ext>
            </a:extLst>
          </p:cNvPr>
          <p:cNvPicPr>
            <a:picLocks noChangeAspect="1"/>
          </p:cNvPicPr>
          <p:nvPr/>
        </p:nvPicPr>
        <p:blipFill>
          <a:blip r:embed="rId2"/>
          <a:stretch>
            <a:fillRect/>
          </a:stretch>
        </p:blipFill>
        <p:spPr>
          <a:xfrm>
            <a:off x="5538228" y="890043"/>
            <a:ext cx="2961972" cy="3870247"/>
          </a:xfrm>
          <a:prstGeom prst="rect">
            <a:avLst/>
          </a:prstGeom>
        </p:spPr>
      </p:pic>
    </p:spTree>
    <p:extLst>
      <p:ext uri="{BB962C8B-B14F-4D97-AF65-F5344CB8AC3E}">
        <p14:creationId xmlns:p14="http://schemas.microsoft.com/office/powerpoint/2010/main" val="18962165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7952F5-CCB9-38FC-9869-79C16405C998}"/>
              </a:ext>
            </a:extLst>
          </p:cNvPr>
          <p:cNvSpPr>
            <a:spLocks noGrp="1"/>
          </p:cNvSpPr>
          <p:nvPr>
            <p:ph type="title"/>
          </p:nvPr>
        </p:nvSpPr>
        <p:spPr>
          <a:xfrm>
            <a:off x="720000" y="897663"/>
            <a:ext cx="4065360" cy="1087200"/>
          </a:xfrm>
        </p:spPr>
        <p:txBody>
          <a:bodyPr/>
          <a:lstStyle/>
          <a:p>
            <a:r>
              <a:rPr lang="en-GB" dirty="0"/>
              <a:t>	Report Generator</a:t>
            </a:r>
          </a:p>
        </p:txBody>
      </p:sp>
      <p:sp>
        <p:nvSpPr>
          <p:cNvPr id="5" name="Text Placeholder 4">
            <a:extLst>
              <a:ext uri="{FF2B5EF4-FFF2-40B4-BE49-F238E27FC236}">
                <a16:creationId xmlns:a16="http://schemas.microsoft.com/office/drawing/2014/main" id="{CDA5E464-7646-DB85-DDE1-9CF51253E6F7}"/>
              </a:ext>
            </a:extLst>
          </p:cNvPr>
          <p:cNvSpPr>
            <a:spLocks noGrp="1"/>
          </p:cNvSpPr>
          <p:nvPr>
            <p:ph type="body" idx="1"/>
          </p:nvPr>
        </p:nvSpPr>
        <p:spPr/>
        <p:txBody>
          <a:bodyPr/>
          <a:lstStyle/>
          <a:p>
            <a:endParaRPr lang="en-GB" sz="1800" kern="100" dirty="0">
              <a:effectLst/>
              <a:latin typeface="Calibri" panose="020F0502020204030204" pitchFamily="34" charset="0"/>
              <a:ea typeface="Calibri" panose="020F0502020204030204" pitchFamily="34" charset="0"/>
              <a:cs typeface="Arial" panose="020B0604020202020204" pitchFamily="34" charset="0"/>
            </a:endParaRPr>
          </a:p>
          <a:p>
            <a:r>
              <a:rPr lang="en-GB" sz="1800" kern="100" dirty="0">
                <a:effectLst/>
                <a:latin typeface="Calibri" panose="020F0502020204030204" pitchFamily="34" charset="0"/>
                <a:ea typeface="Calibri" panose="020F0502020204030204" pitchFamily="34" charset="0"/>
                <a:cs typeface="Arial" panose="020B0604020202020204" pitchFamily="34" charset="0"/>
              </a:rPr>
              <a:t>Generate </a:t>
            </a:r>
            <a:r>
              <a:rPr lang="en-GB" sz="1800" kern="100" dirty="0">
                <a:latin typeface="Calibri" panose="020F0502020204030204" pitchFamily="34" charset="0"/>
                <a:ea typeface="Calibri" panose="020F0502020204030204" pitchFamily="34" charset="0"/>
                <a:cs typeface="Arial" panose="020B0604020202020204" pitchFamily="34" charset="0"/>
              </a:rPr>
              <a:t>f</a:t>
            </a:r>
            <a:r>
              <a:rPr lang="en-GB" sz="1800" kern="100" dirty="0">
                <a:effectLst/>
                <a:latin typeface="Calibri" panose="020F0502020204030204" pitchFamily="34" charset="0"/>
                <a:ea typeface="Calibri" panose="020F0502020204030204" pitchFamily="34" charset="0"/>
                <a:cs typeface="Arial" panose="020B0604020202020204" pitchFamily="34" charset="0"/>
              </a:rPr>
              <a:t>ull medical report that truly describes X-Ray image.</a:t>
            </a:r>
          </a:p>
          <a:p>
            <a:r>
              <a:rPr lang="en-GB" sz="1800" kern="100" dirty="0">
                <a:effectLst/>
                <a:latin typeface="Calibri" panose="020F0502020204030204" pitchFamily="34" charset="0"/>
                <a:ea typeface="Calibri" panose="020F0502020204030204" pitchFamily="34" charset="0"/>
                <a:cs typeface="Arial" panose="020B0604020202020204" pitchFamily="34" charset="0"/>
              </a:rPr>
              <a:t>Rule-based &amp; Generative AI Approaches</a:t>
            </a:r>
          </a:p>
          <a:p>
            <a:r>
              <a:rPr lang="en-GB" sz="1800" kern="100" dirty="0">
                <a:latin typeface="Calibri" panose="020F0502020204030204" pitchFamily="34" charset="0"/>
                <a:ea typeface="Calibri" panose="020F0502020204030204" pitchFamily="34" charset="0"/>
                <a:cs typeface="Arial" panose="020B0604020202020204" pitchFamily="34" charset="0"/>
              </a:rPr>
              <a:t>GPT2 – BERT </a:t>
            </a:r>
            <a:endParaRPr lang="en-GB" sz="1800" kern="100" dirty="0">
              <a:effectLst/>
              <a:latin typeface="Calibri" panose="020F0502020204030204" pitchFamily="34" charset="0"/>
              <a:ea typeface="Calibri" panose="020F0502020204030204" pitchFamily="34" charset="0"/>
              <a:cs typeface="Arial" panose="020B0604020202020204" pitchFamily="34" charset="0"/>
            </a:endParaRPr>
          </a:p>
          <a:p>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pic>
        <p:nvPicPr>
          <p:cNvPr id="14" name="Picture 13">
            <a:extLst>
              <a:ext uri="{FF2B5EF4-FFF2-40B4-BE49-F238E27FC236}">
                <a16:creationId xmlns:a16="http://schemas.microsoft.com/office/drawing/2014/main" id="{115C94F3-9DFC-107A-8275-3D162D55B699}"/>
              </a:ext>
            </a:extLst>
          </p:cNvPr>
          <p:cNvPicPr>
            <a:picLocks noChangeAspect="1"/>
          </p:cNvPicPr>
          <p:nvPr/>
        </p:nvPicPr>
        <p:blipFill rotWithShape="1">
          <a:blip r:embed="rId2"/>
          <a:srcRect l="2203" r="3581"/>
          <a:stretch/>
        </p:blipFill>
        <p:spPr>
          <a:xfrm>
            <a:off x="5254080" y="1051561"/>
            <a:ext cx="3680460" cy="3840480"/>
          </a:xfrm>
          <a:prstGeom prst="rect">
            <a:avLst/>
          </a:prstGeom>
        </p:spPr>
      </p:pic>
    </p:spTree>
    <p:extLst>
      <p:ext uri="{BB962C8B-B14F-4D97-AF65-F5344CB8AC3E}">
        <p14:creationId xmlns:p14="http://schemas.microsoft.com/office/powerpoint/2010/main" val="40188075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D0AC4-F24D-557F-D2E3-FE8473C09BFF}"/>
              </a:ext>
            </a:extLst>
          </p:cNvPr>
          <p:cNvSpPr>
            <a:spLocks noGrp="1"/>
          </p:cNvSpPr>
          <p:nvPr>
            <p:ph type="title"/>
          </p:nvPr>
        </p:nvSpPr>
        <p:spPr/>
        <p:txBody>
          <a:bodyPr/>
          <a:lstStyle/>
          <a:p>
            <a:r>
              <a:rPr lang="en-GB" dirty="0"/>
              <a:t>Workload</a:t>
            </a:r>
          </a:p>
        </p:txBody>
      </p:sp>
      <p:graphicFrame>
        <p:nvGraphicFramePr>
          <p:cNvPr id="5" name="Table 4">
            <a:extLst>
              <a:ext uri="{FF2B5EF4-FFF2-40B4-BE49-F238E27FC236}">
                <a16:creationId xmlns:a16="http://schemas.microsoft.com/office/drawing/2014/main" id="{0CA7802F-DA97-1E60-9D68-0556E106E573}"/>
              </a:ext>
            </a:extLst>
          </p:cNvPr>
          <p:cNvGraphicFramePr>
            <a:graphicFrameLocks noGrp="1"/>
          </p:cNvGraphicFramePr>
          <p:nvPr>
            <p:extLst>
              <p:ext uri="{D42A27DB-BD31-4B8C-83A1-F6EECF244321}">
                <p14:modId xmlns:p14="http://schemas.microsoft.com/office/powerpoint/2010/main" val="512673160"/>
              </p:ext>
            </p:extLst>
          </p:nvPr>
        </p:nvGraphicFramePr>
        <p:xfrm>
          <a:off x="772633" y="1105786"/>
          <a:ext cx="7279760" cy="3592686"/>
        </p:xfrm>
        <a:graphic>
          <a:graphicData uri="http://schemas.openxmlformats.org/drawingml/2006/table">
            <a:tbl>
              <a:tblPr firstRow="1" bandRow="1">
                <a:tableStyleId>{3C2FFA5D-87B4-456A-9821-1D502468CF0F}</a:tableStyleId>
              </a:tblPr>
              <a:tblGrid>
                <a:gridCol w="1353879">
                  <a:extLst>
                    <a:ext uri="{9D8B030D-6E8A-4147-A177-3AD203B41FA5}">
                      <a16:colId xmlns:a16="http://schemas.microsoft.com/office/drawing/2014/main" val="3264442664"/>
                    </a:ext>
                  </a:extLst>
                </a:gridCol>
                <a:gridCol w="1488558">
                  <a:extLst>
                    <a:ext uri="{9D8B030D-6E8A-4147-A177-3AD203B41FA5}">
                      <a16:colId xmlns:a16="http://schemas.microsoft.com/office/drawing/2014/main" val="2954553814"/>
                    </a:ext>
                  </a:extLst>
                </a:gridCol>
                <a:gridCol w="1488558">
                  <a:extLst>
                    <a:ext uri="{9D8B030D-6E8A-4147-A177-3AD203B41FA5}">
                      <a16:colId xmlns:a16="http://schemas.microsoft.com/office/drawing/2014/main" val="89745027"/>
                    </a:ext>
                  </a:extLst>
                </a:gridCol>
                <a:gridCol w="1424763">
                  <a:extLst>
                    <a:ext uri="{9D8B030D-6E8A-4147-A177-3AD203B41FA5}">
                      <a16:colId xmlns:a16="http://schemas.microsoft.com/office/drawing/2014/main" val="1406903129"/>
                    </a:ext>
                  </a:extLst>
                </a:gridCol>
                <a:gridCol w="1524002">
                  <a:extLst>
                    <a:ext uri="{9D8B030D-6E8A-4147-A177-3AD203B41FA5}">
                      <a16:colId xmlns:a16="http://schemas.microsoft.com/office/drawing/2014/main" val="3816212593"/>
                    </a:ext>
                  </a:extLst>
                </a:gridCol>
              </a:tblGrid>
              <a:tr h="598781">
                <a:tc>
                  <a:txBody>
                    <a:bodyPr/>
                    <a:lstStyle/>
                    <a:p>
                      <a:pPr algn="ctr"/>
                      <a:endParaRPr lang="en-GB" dirty="0"/>
                    </a:p>
                  </a:txBody>
                  <a:tcPr anchor="ctr"/>
                </a:tc>
                <a:tc>
                  <a:txBody>
                    <a:bodyPr/>
                    <a:lstStyle/>
                    <a:p>
                      <a:pPr algn="ctr"/>
                      <a:r>
                        <a:rPr lang="en-GB" dirty="0"/>
                        <a:t>Ahmed Sabry</a:t>
                      </a:r>
                    </a:p>
                  </a:txBody>
                  <a:tcPr anchor="ctr"/>
                </a:tc>
                <a:tc>
                  <a:txBody>
                    <a:bodyPr/>
                    <a:lstStyle/>
                    <a:p>
                      <a:pPr algn="ctr"/>
                      <a:r>
                        <a:rPr lang="en-GB" dirty="0"/>
                        <a:t>Ahmed Hosny</a:t>
                      </a:r>
                    </a:p>
                  </a:txBody>
                  <a:tcPr anchor="ctr"/>
                </a:tc>
                <a:tc>
                  <a:txBody>
                    <a:bodyPr/>
                    <a:lstStyle/>
                    <a:p>
                      <a:pPr algn="ctr"/>
                      <a:r>
                        <a:rPr lang="en-GB" dirty="0"/>
                        <a:t>Basma Hatem</a:t>
                      </a:r>
                    </a:p>
                  </a:txBody>
                  <a:tcPr anchor="ctr"/>
                </a:tc>
                <a:tc>
                  <a:txBody>
                    <a:bodyPr/>
                    <a:lstStyle/>
                    <a:p>
                      <a:pPr algn="ctr"/>
                      <a:r>
                        <a:rPr lang="en-GB" dirty="0"/>
                        <a:t>Zeinab Moawad</a:t>
                      </a:r>
                    </a:p>
                  </a:txBody>
                  <a:tcPr anchor="ctr"/>
                </a:tc>
                <a:extLst>
                  <a:ext uri="{0D108BD9-81ED-4DB2-BD59-A6C34878D82A}">
                    <a16:rowId xmlns:a16="http://schemas.microsoft.com/office/drawing/2014/main" val="2634054078"/>
                  </a:ext>
                </a:extLst>
              </a:tr>
              <a:tr h="598781">
                <a:tc>
                  <a:txBody>
                    <a:bodyPr/>
                    <a:lstStyle/>
                    <a:p>
                      <a:pPr algn="ctr"/>
                      <a:r>
                        <a:rPr lang="en-GB" dirty="0"/>
                        <a:t>Denoiser</a:t>
                      </a:r>
                    </a:p>
                  </a:txBody>
                  <a:tcPr anchor="ctr"/>
                </a:tc>
                <a:tc>
                  <a:txBody>
                    <a:bodyPr/>
                    <a:lstStyle/>
                    <a:p>
                      <a:pPr algn="ctr"/>
                      <a:r>
                        <a:rPr lang="en-GB" dirty="0"/>
                        <a:t>0%</a:t>
                      </a:r>
                    </a:p>
                  </a:txBody>
                  <a:tcPr anchor="ctr"/>
                </a:tc>
                <a:tc>
                  <a:txBody>
                    <a:bodyPr/>
                    <a:lstStyle/>
                    <a:p>
                      <a:pPr algn="ctr"/>
                      <a:r>
                        <a:rPr lang="en-GB" dirty="0"/>
                        <a:t>0%</a:t>
                      </a:r>
                    </a:p>
                  </a:txBody>
                  <a:tcPr anchor="ctr"/>
                </a:tc>
                <a:tc>
                  <a:txBody>
                    <a:bodyPr/>
                    <a:lstStyle/>
                    <a:p>
                      <a:pPr algn="ctr"/>
                      <a:r>
                        <a:rPr lang="en-GB" dirty="0"/>
                        <a:t>0%</a:t>
                      </a:r>
                    </a:p>
                  </a:txBody>
                  <a:tcPr anchor="ctr"/>
                </a:tc>
                <a:tc>
                  <a:txBody>
                    <a:bodyPr/>
                    <a:lstStyle/>
                    <a:p>
                      <a:pPr algn="ctr"/>
                      <a:r>
                        <a:rPr lang="en-GB" dirty="0"/>
                        <a:t>0%</a:t>
                      </a:r>
                    </a:p>
                  </a:txBody>
                  <a:tcPr anchor="ctr"/>
                </a:tc>
                <a:extLst>
                  <a:ext uri="{0D108BD9-81ED-4DB2-BD59-A6C34878D82A}">
                    <a16:rowId xmlns:a16="http://schemas.microsoft.com/office/drawing/2014/main" val="3620691956"/>
                  </a:ext>
                </a:extLst>
              </a:tr>
              <a:tr h="598781">
                <a:tc>
                  <a:txBody>
                    <a:bodyPr/>
                    <a:lstStyle/>
                    <a:p>
                      <a:pPr algn="ctr"/>
                      <a:r>
                        <a:rPr lang="en-GB" dirty="0"/>
                        <a:t>Region Detector</a:t>
                      </a:r>
                    </a:p>
                  </a:txBody>
                  <a:tcPr anchor="ctr"/>
                </a:tc>
                <a:tc>
                  <a:txBody>
                    <a:bodyPr/>
                    <a:lstStyle/>
                    <a:p>
                      <a:pPr algn="ctr"/>
                      <a:r>
                        <a:rPr lang="en-GB" dirty="0"/>
                        <a:t>0%</a:t>
                      </a:r>
                    </a:p>
                  </a:txBody>
                  <a:tcPr anchor="ctr"/>
                </a:tc>
                <a:tc>
                  <a:txBody>
                    <a:bodyPr/>
                    <a:lstStyle/>
                    <a:p>
                      <a:pPr algn="ctr"/>
                      <a:r>
                        <a:rPr lang="en-GB" dirty="0"/>
                        <a:t>0%</a:t>
                      </a:r>
                    </a:p>
                  </a:txBody>
                  <a:tcPr anchor="ctr"/>
                </a:tc>
                <a:tc>
                  <a:txBody>
                    <a:bodyPr/>
                    <a:lstStyle/>
                    <a:p>
                      <a:pPr algn="ctr"/>
                      <a:r>
                        <a:rPr lang="en-GB" dirty="0"/>
                        <a:t>0%</a:t>
                      </a:r>
                    </a:p>
                  </a:txBody>
                  <a:tcPr anchor="ctr"/>
                </a:tc>
                <a:tc>
                  <a:txBody>
                    <a:bodyPr/>
                    <a:lstStyle/>
                    <a:p>
                      <a:pPr algn="ctr"/>
                      <a:r>
                        <a:rPr lang="en-GB" dirty="0"/>
                        <a:t>0%</a:t>
                      </a:r>
                    </a:p>
                  </a:txBody>
                  <a:tcPr anchor="ctr"/>
                </a:tc>
                <a:extLst>
                  <a:ext uri="{0D108BD9-81ED-4DB2-BD59-A6C34878D82A}">
                    <a16:rowId xmlns:a16="http://schemas.microsoft.com/office/drawing/2014/main" val="2358432648"/>
                  </a:ext>
                </a:extLst>
              </a:tr>
              <a:tr h="598781">
                <a:tc>
                  <a:txBody>
                    <a:bodyPr/>
                    <a:lstStyle/>
                    <a:p>
                      <a:pPr algn="ctr"/>
                      <a:r>
                        <a:rPr lang="en-GB" dirty="0"/>
                        <a:t>Multilabel Classifier</a:t>
                      </a:r>
                    </a:p>
                  </a:txBody>
                  <a:tcPr anchor="ctr"/>
                </a:tc>
                <a:tc>
                  <a:txBody>
                    <a:bodyPr/>
                    <a:lstStyle/>
                    <a:p>
                      <a:pPr algn="ctr"/>
                      <a:r>
                        <a:rPr lang="en-GB" dirty="0"/>
                        <a:t>0%</a:t>
                      </a:r>
                    </a:p>
                  </a:txBody>
                  <a:tcPr anchor="ctr"/>
                </a:tc>
                <a:tc>
                  <a:txBody>
                    <a:bodyPr/>
                    <a:lstStyle/>
                    <a:p>
                      <a:pPr algn="ctr"/>
                      <a:r>
                        <a:rPr lang="en-GB" dirty="0"/>
                        <a:t>0%</a:t>
                      </a:r>
                    </a:p>
                  </a:txBody>
                  <a:tcPr anchor="ctr"/>
                </a:tc>
                <a:tc>
                  <a:txBody>
                    <a:bodyPr/>
                    <a:lstStyle/>
                    <a:p>
                      <a:pPr algn="ctr"/>
                      <a:r>
                        <a:rPr lang="en-GB" dirty="0"/>
                        <a:t>0%</a:t>
                      </a:r>
                    </a:p>
                  </a:txBody>
                  <a:tcPr anchor="ctr"/>
                </a:tc>
                <a:tc>
                  <a:txBody>
                    <a:bodyPr/>
                    <a:lstStyle/>
                    <a:p>
                      <a:pPr algn="ctr"/>
                      <a:r>
                        <a:rPr lang="en-GB" dirty="0"/>
                        <a:t>0%</a:t>
                      </a:r>
                    </a:p>
                  </a:txBody>
                  <a:tcPr anchor="ctr"/>
                </a:tc>
                <a:extLst>
                  <a:ext uri="{0D108BD9-81ED-4DB2-BD59-A6C34878D82A}">
                    <a16:rowId xmlns:a16="http://schemas.microsoft.com/office/drawing/2014/main" val="2257567960"/>
                  </a:ext>
                </a:extLst>
              </a:tr>
              <a:tr h="598781">
                <a:tc>
                  <a:txBody>
                    <a:bodyPr/>
                    <a:lstStyle/>
                    <a:p>
                      <a:pPr algn="ctr"/>
                      <a:r>
                        <a:rPr lang="en-GB" dirty="0"/>
                        <a:t>Report Generator</a:t>
                      </a:r>
                    </a:p>
                  </a:txBody>
                  <a:tcPr anchor="ctr"/>
                </a:tc>
                <a:tc>
                  <a:txBody>
                    <a:bodyPr/>
                    <a:lstStyle/>
                    <a:p>
                      <a:pPr algn="ctr"/>
                      <a:r>
                        <a:rPr lang="en-GB" dirty="0"/>
                        <a:t>0%</a:t>
                      </a:r>
                    </a:p>
                  </a:txBody>
                  <a:tcPr anchor="ctr"/>
                </a:tc>
                <a:tc>
                  <a:txBody>
                    <a:bodyPr/>
                    <a:lstStyle/>
                    <a:p>
                      <a:pPr algn="ctr"/>
                      <a:r>
                        <a:rPr lang="en-GB" dirty="0"/>
                        <a:t>0%</a:t>
                      </a:r>
                    </a:p>
                  </a:txBody>
                  <a:tcPr anchor="ctr"/>
                </a:tc>
                <a:tc>
                  <a:txBody>
                    <a:bodyPr/>
                    <a:lstStyle/>
                    <a:p>
                      <a:pPr algn="ctr"/>
                      <a:r>
                        <a:rPr lang="en-GB" dirty="0"/>
                        <a:t>0%</a:t>
                      </a:r>
                    </a:p>
                  </a:txBody>
                  <a:tcPr anchor="ctr"/>
                </a:tc>
                <a:tc>
                  <a:txBody>
                    <a:bodyPr/>
                    <a:lstStyle/>
                    <a:p>
                      <a:pPr algn="ctr"/>
                      <a:r>
                        <a:rPr lang="en-GB" dirty="0"/>
                        <a:t>0%</a:t>
                      </a:r>
                    </a:p>
                  </a:txBody>
                  <a:tcPr anchor="ctr"/>
                </a:tc>
                <a:extLst>
                  <a:ext uri="{0D108BD9-81ED-4DB2-BD59-A6C34878D82A}">
                    <a16:rowId xmlns:a16="http://schemas.microsoft.com/office/drawing/2014/main" val="1769589134"/>
                  </a:ext>
                </a:extLst>
              </a:tr>
              <a:tr h="598781">
                <a:tc>
                  <a:txBody>
                    <a:bodyPr/>
                    <a:lstStyle/>
                    <a:p>
                      <a:pPr algn="ctr"/>
                      <a:r>
                        <a:rPr lang="en-GB" dirty="0"/>
                        <a:t>Integration</a:t>
                      </a:r>
                    </a:p>
                  </a:txBody>
                  <a:tcPr anchor="ctr"/>
                </a:tc>
                <a:tc>
                  <a:txBody>
                    <a:bodyPr/>
                    <a:lstStyle/>
                    <a:p>
                      <a:pPr algn="ctr"/>
                      <a:r>
                        <a:rPr lang="en-GB" dirty="0"/>
                        <a:t>25%</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25%</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25%</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25%</a:t>
                      </a:r>
                    </a:p>
                  </a:txBody>
                  <a:tcPr anchor="ctr"/>
                </a:tc>
                <a:extLst>
                  <a:ext uri="{0D108BD9-81ED-4DB2-BD59-A6C34878D82A}">
                    <a16:rowId xmlns:a16="http://schemas.microsoft.com/office/drawing/2014/main" val="1939163451"/>
                  </a:ext>
                </a:extLst>
              </a:tr>
            </a:tbl>
          </a:graphicData>
        </a:graphic>
      </p:graphicFrame>
    </p:spTree>
    <p:extLst>
      <p:ext uri="{BB962C8B-B14F-4D97-AF65-F5344CB8AC3E}">
        <p14:creationId xmlns:p14="http://schemas.microsoft.com/office/powerpoint/2010/main" val="6114485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4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TIMELINE</a:t>
            </a:r>
            <a:endParaRPr dirty="0"/>
          </a:p>
        </p:txBody>
      </p:sp>
      <p:sp>
        <p:nvSpPr>
          <p:cNvPr id="323" name="Google Shape;323;p40"/>
          <p:cNvSpPr/>
          <p:nvPr/>
        </p:nvSpPr>
        <p:spPr>
          <a:xfrm>
            <a:off x="2519241" y="1529879"/>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0"/>
          <p:cNvSpPr txBox="1"/>
          <p:nvPr/>
        </p:nvSpPr>
        <p:spPr>
          <a:xfrm flipH="1">
            <a:off x="1759041" y="2026691"/>
            <a:ext cx="18054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Archivo Medium"/>
                <a:ea typeface="Archivo Medium"/>
                <a:cs typeface="Archivo Medium"/>
                <a:sym typeface="Archivo Medium"/>
              </a:rPr>
              <a:t>Idea</a:t>
            </a:r>
            <a:endParaRPr sz="1200" dirty="0">
              <a:solidFill>
                <a:schemeClr val="dk1"/>
              </a:solidFill>
              <a:latin typeface="Archivo Medium"/>
              <a:ea typeface="Archivo Medium"/>
              <a:cs typeface="Archivo Medium"/>
              <a:sym typeface="Archivo Medium"/>
            </a:endParaRPr>
          </a:p>
        </p:txBody>
      </p:sp>
      <p:sp>
        <p:nvSpPr>
          <p:cNvPr id="325" name="Google Shape;325;p40"/>
          <p:cNvSpPr txBox="1"/>
          <p:nvPr/>
        </p:nvSpPr>
        <p:spPr>
          <a:xfrm flipH="1">
            <a:off x="3726687" y="2026716"/>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Archivo Medium"/>
                <a:ea typeface="Archivo Medium"/>
                <a:cs typeface="Archivo Medium"/>
                <a:sym typeface="Archivo Medium"/>
              </a:rPr>
              <a:t>Research</a:t>
            </a:r>
            <a:endParaRPr sz="1200" dirty="0">
              <a:solidFill>
                <a:schemeClr val="dk1"/>
              </a:solidFill>
              <a:latin typeface="Archivo Medium"/>
              <a:ea typeface="Archivo Medium"/>
              <a:cs typeface="Archivo Medium"/>
              <a:sym typeface="Archivo Medium"/>
            </a:endParaRPr>
          </a:p>
        </p:txBody>
      </p:sp>
      <p:sp>
        <p:nvSpPr>
          <p:cNvPr id="326" name="Google Shape;326;p40"/>
          <p:cNvSpPr txBox="1"/>
          <p:nvPr/>
        </p:nvSpPr>
        <p:spPr>
          <a:xfrm flipH="1">
            <a:off x="5701233" y="2026716"/>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dirty="0">
                <a:solidFill>
                  <a:schemeClr val="dk1"/>
                </a:solidFill>
                <a:latin typeface="Archivo Medium"/>
                <a:ea typeface="Archivo Medium"/>
                <a:cs typeface="Archivo Medium"/>
                <a:sym typeface="Archivo Medium"/>
              </a:rPr>
              <a:t>Implement</a:t>
            </a:r>
            <a:endParaRPr sz="1200" dirty="0">
              <a:solidFill>
                <a:schemeClr val="dk1"/>
              </a:solidFill>
              <a:latin typeface="Archivo Medium"/>
              <a:ea typeface="Archivo Medium"/>
              <a:cs typeface="Archivo Medium"/>
              <a:sym typeface="Archivo Medium"/>
            </a:endParaRPr>
          </a:p>
        </p:txBody>
      </p:sp>
      <p:cxnSp>
        <p:nvCxnSpPr>
          <p:cNvPr id="328" name="Google Shape;328;p40"/>
          <p:cNvCxnSpPr>
            <a:cxnSpLocks/>
            <a:stCxn id="323" idx="2"/>
            <a:endCxn id="324" idx="0"/>
          </p:cNvCxnSpPr>
          <p:nvPr/>
        </p:nvCxnSpPr>
        <p:spPr>
          <a:xfrm>
            <a:off x="2661741" y="1814879"/>
            <a:ext cx="0" cy="211800"/>
          </a:xfrm>
          <a:prstGeom prst="straightConnector1">
            <a:avLst/>
          </a:prstGeom>
          <a:noFill/>
          <a:ln w="9525" cap="flat" cmpd="sng">
            <a:solidFill>
              <a:schemeClr val="dk1"/>
            </a:solidFill>
            <a:prstDash val="solid"/>
            <a:round/>
            <a:headEnd type="none" w="med" len="med"/>
            <a:tailEnd type="diamond" w="med" len="med"/>
          </a:ln>
        </p:spPr>
      </p:cxnSp>
      <p:sp>
        <p:nvSpPr>
          <p:cNvPr id="329" name="Google Shape;329;p40"/>
          <p:cNvSpPr txBox="1"/>
          <p:nvPr/>
        </p:nvSpPr>
        <p:spPr>
          <a:xfrm flipH="1">
            <a:off x="1759041" y="3903541"/>
            <a:ext cx="1805400" cy="441600"/>
          </a:xfrm>
          <a:prstGeom prst="rect">
            <a:avLst/>
          </a:prstGeom>
          <a:noFill/>
          <a:ln>
            <a:noFill/>
          </a:ln>
        </p:spPr>
        <p:txBody>
          <a:bodyPr spcFirstLastPara="1" wrap="square" lIns="91425" tIns="91425" rIns="91425" bIns="91425" anchor="t" anchorCtr="0">
            <a:noAutofit/>
          </a:bodyPr>
          <a:lstStyle/>
          <a:p>
            <a:pPr algn="ctr"/>
            <a:r>
              <a:rPr lang="en-GB" sz="1200" dirty="0">
                <a:solidFill>
                  <a:schemeClr val="dk1"/>
                </a:solidFill>
                <a:latin typeface="Archivo Medium"/>
                <a:ea typeface="Archivo Medium"/>
                <a:cs typeface="Archivo Medium"/>
                <a:sym typeface="Archivo Medium"/>
              </a:rPr>
              <a:t>Evaluate</a:t>
            </a:r>
          </a:p>
        </p:txBody>
      </p:sp>
      <p:sp>
        <p:nvSpPr>
          <p:cNvPr id="330" name="Google Shape;330;p40"/>
          <p:cNvSpPr txBox="1"/>
          <p:nvPr/>
        </p:nvSpPr>
        <p:spPr>
          <a:xfrm flipH="1">
            <a:off x="3726687" y="3903541"/>
            <a:ext cx="1812300" cy="441600"/>
          </a:xfrm>
          <a:prstGeom prst="rect">
            <a:avLst/>
          </a:prstGeom>
          <a:noFill/>
          <a:ln>
            <a:noFill/>
          </a:ln>
        </p:spPr>
        <p:txBody>
          <a:bodyPr spcFirstLastPara="1" wrap="square" lIns="91425" tIns="91425" rIns="91425" bIns="91425" anchor="t" anchorCtr="0">
            <a:noAutofit/>
          </a:bodyPr>
          <a:lstStyle/>
          <a:p>
            <a:pPr algn="ctr"/>
            <a:r>
              <a:rPr lang="en-GB" sz="1200" dirty="0">
                <a:solidFill>
                  <a:schemeClr val="dk1"/>
                </a:solidFill>
                <a:latin typeface="Archivo Medium"/>
                <a:ea typeface="Archivo Medium"/>
                <a:cs typeface="Archivo Medium"/>
                <a:sym typeface="Archivo Medium"/>
              </a:rPr>
              <a:t>Integrate</a:t>
            </a:r>
          </a:p>
        </p:txBody>
      </p:sp>
      <p:sp>
        <p:nvSpPr>
          <p:cNvPr id="331" name="Google Shape;331;p40"/>
          <p:cNvSpPr txBox="1"/>
          <p:nvPr/>
        </p:nvSpPr>
        <p:spPr>
          <a:xfrm flipH="1">
            <a:off x="5701233" y="3903541"/>
            <a:ext cx="1812300" cy="441600"/>
          </a:xfrm>
          <a:prstGeom prst="rect">
            <a:avLst/>
          </a:prstGeom>
          <a:noFill/>
          <a:ln>
            <a:noFill/>
          </a:ln>
        </p:spPr>
        <p:txBody>
          <a:bodyPr spcFirstLastPara="1" wrap="square" lIns="91425" tIns="91425" rIns="91425" bIns="91425" anchor="t" anchorCtr="0">
            <a:noAutofit/>
          </a:bodyPr>
          <a:lstStyle/>
          <a:p>
            <a:pPr algn="ctr"/>
            <a:r>
              <a:rPr lang="en-GB" sz="1200" dirty="0">
                <a:solidFill>
                  <a:schemeClr val="dk1"/>
                </a:solidFill>
                <a:latin typeface="Archivo Medium"/>
                <a:ea typeface="Archivo Medium"/>
                <a:cs typeface="Archivo Medium"/>
                <a:sym typeface="Archivo Medium"/>
              </a:rPr>
              <a:t>Deploy</a:t>
            </a:r>
          </a:p>
          <a:p>
            <a:pPr marL="0" lvl="0" indent="0" algn="ctr" rtl="0">
              <a:spcBef>
                <a:spcPts val="0"/>
              </a:spcBef>
              <a:spcAft>
                <a:spcPts val="0"/>
              </a:spcAft>
              <a:buNone/>
            </a:pPr>
            <a:endParaRPr lang="en-GB" sz="1200" dirty="0">
              <a:solidFill>
                <a:schemeClr val="dk1"/>
              </a:solidFill>
              <a:latin typeface="Archivo Medium"/>
              <a:ea typeface="Archivo Medium"/>
              <a:cs typeface="Archivo Medium"/>
              <a:sym typeface="Archivo Medium"/>
            </a:endParaRPr>
          </a:p>
        </p:txBody>
      </p:sp>
      <p:sp>
        <p:nvSpPr>
          <p:cNvPr id="333" name="Google Shape;333;p40"/>
          <p:cNvSpPr/>
          <p:nvPr/>
        </p:nvSpPr>
        <p:spPr>
          <a:xfrm>
            <a:off x="4492637" y="152989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0"/>
          <p:cNvSpPr/>
          <p:nvPr/>
        </p:nvSpPr>
        <p:spPr>
          <a:xfrm>
            <a:off x="6466033" y="152989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6" name="Google Shape;336;p40"/>
          <p:cNvCxnSpPr>
            <a:stCxn id="333" idx="2"/>
            <a:endCxn id="325" idx="0"/>
          </p:cNvCxnSpPr>
          <p:nvPr/>
        </p:nvCxnSpPr>
        <p:spPr>
          <a:xfrm flipH="1">
            <a:off x="4632737" y="1814891"/>
            <a:ext cx="2400" cy="211800"/>
          </a:xfrm>
          <a:prstGeom prst="straightConnector1">
            <a:avLst/>
          </a:prstGeom>
          <a:noFill/>
          <a:ln w="9525" cap="flat" cmpd="sng">
            <a:solidFill>
              <a:schemeClr val="dk1"/>
            </a:solidFill>
            <a:prstDash val="solid"/>
            <a:round/>
            <a:headEnd type="none" w="med" len="med"/>
            <a:tailEnd type="diamond" w="med" len="med"/>
          </a:ln>
        </p:spPr>
      </p:cxnSp>
      <p:cxnSp>
        <p:nvCxnSpPr>
          <p:cNvPr id="337" name="Google Shape;337;p40"/>
          <p:cNvCxnSpPr>
            <a:stCxn id="334" idx="2"/>
            <a:endCxn id="326" idx="0"/>
          </p:cNvCxnSpPr>
          <p:nvPr/>
        </p:nvCxnSpPr>
        <p:spPr>
          <a:xfrm flipH="1">
            <a:off x="6607333" y="1814891"/>
            <a:ext cx="1200" cy="211800"/>
          </a:xfrm>
          <a:prstGeom prst="straightConnector1">
            <a:avLst/>
          </a:prstGeom>
          <a:noFill/>
          <a:ln w="9525" cap="flat" cmpd="sng">
            <a:solidFill>
              <a:schemeClr val="dk1"/>
            </a:solidFill>
            <a:prstDash val="solid"/>
            <a:round/>
            <a:headEnd type="none" w="med" len="med"/>
            <a:tailEnd type="diamond" w="med" len="med"/>
          </a:ln>
        </p:spPr>
      </p:cxnSp>
      <p:cxnSp>
        <p:nvCxnSpPr>
          <p:cNvPr id="339" name="Google Shape;339;p40"/>
          <p:cNvCxnSpPr>
            <a:stCxn id="323" idx="3"/>
            <a:endCxn id="333" idx="1"/>
          </p:cNvCxnSpPr>
          <p:nvPr/>
        </p:nvCxnSpPr>
        <p:spPr>
          <a:xfrm>
            <a:off x="2804241" y="1672379"/>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40"/>
          <p:cNvCxnSpPr>
            <a:stCxn id="333" idx="3"/>
            <a:endCxn id="334" idx="1"/>
          </p:cNvCxnSpPr>
          <p:nvPr/>
        </p:nvCxnSpPr>
        <p:spPr>
          <a:xfrm>
            <a:off x="4777637" y="1672391"/>
            <a:ext cx="1688400" cy="0"/>
          </a:xfrm>
          <a:prstGeom prst="straightConnector1">
            <a:avLst/>
          </a:prstGeom>
          <a:noFill/>
          <a:ln w="9525" cap="flat" cmpd="sng">
            <a:solidFill>
              <a:schemeClr val="dk1"/>
            </a:solidFill>
            <a:prstDash val="solid"/>
            <a:round/>
            <a:headEnd type="none" w="med" len="med"/>
            <a:tailEnd type="none" w="med" len="med"/>
          </a:ln>
        </p:spPr>
      </p:cxnSp>
      <p:sp>
        <p:nvSpPr>
          <p:cNvPr id="342" name="Google Shape;342;p40"/>
          <p:cNvSpPr/>
          <p:nvPr/>
        </p:nvSpPr>
        <p:spPr>
          <a:xfrm>
            <a:off x="2519241" y="3392554"/>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3" name="Google Shape;343;p40"/>
          <p:cNvCxnSpPr>
            <a:cxnSpLocks/>
            <a:stCxn id="342" idx="2"/>
            <a:endCxn id="329" idx="0"/>
          </p:cNvCxnSpPr>
          <p:nvPr/>
        </p:nvCxnSpPr>
        <p:spPr>
          <a:xfrm>
            <a:off x="2661741" y="3677554"/>
            <a:ext cx="0" cy="225900"/>
          </a:xfrm>
          <a:prstGeom prst="straightConnector1">
            <a:avLst/>
          </a:prstGeom>
          <a:noFill/>
          <a:ln w="9525" cap="flat" cmpd="sng">
            <a:solidFill>
              <a:schemeClr val="dk1"/>
            </a:solidFill>
            <a:prstDash val="solid"/>
            <a:round/>
            <a:headEnd type="none" w="med" len="med"/>
            <a:tailEnd type="diamond" w="med" len="med"/>
          </a:ln>
        </p:spPr>
      </p:cxnSp>
      <p:sp>
        <p:nvSpPr>
          <p:cNvPr id="344" name="Google Shape;344;p40"/>
          <p:cNvSpPr/>
          <p:nvPr/>
        </p:nvSpPr>
        <p:spPr>
          <a:xfrm>
            <a:off x="4492637" y="3392566"/>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6466033" y="3392566"/>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7" name="Google Shape;347;p40"/>
          <p:cNvCxnSpPr>
            <a:stCxn id="344" idx="2"/>
            <a:endCxn id="330" idx="0"/>
          </p:cNvCxnSpPr>
          <p:nvPr/>
        </p:nvCxnSpPr>
        <p:spPr>
          <a:xfrm flipH="1">
            <a:off x="4632737" y="3677566"/>
            <a:ext cx="2400" cy="225900"/>
          </a:xfrm>
          <a:prstGeom prst="straightConnector1">
            <a:avLst/>
          </a:prstGeom>
          <a:noFill/>
          <a:ln w="9525" cap="flat" cmpd="sng">
            <a:solidFill>
              <a:schemeClr val="dk1"/>
            </a:solidFill>
            <a:prstDash val="solid"/>
            <a:round/>
            <a:headEnd type="none" w="med" len="med"/>
            <a:tailEnd type="diamond" w="med" len="med"/>
          </a:ln>
        </p:spPr>
      </p:cxnSp>
      <p:cxnSp>
        <p:nvCxnSpPr>
          <p:cNvPr id="348" name="Google Shape;348;p40"/>
          <p:cNvCxnSpPr>
            <a:stCxn id="345" idx="2"/>
            <a:endCxn id="331" idx="0"/>
          </p:cNvCxnSpPr>
          <p:nvPr/>
        </p:nvCxnSpPr>
        <p:spPr>
          <a:xfrm flipH="1">
            <a:off x="6607333" y="3677566"/>
            <a:ext cx="1200" cy="225900"/>
          </a:xfrm>
          <a:prstGeom prst="straightConnector1">
            <a:avLst/>
          </a:prstGeom>
          <a:noFill/>
          <a:ln w="9525" cap="flat" cmpd="sng">
            <a:solidFill>
              <a:schemeClr val="dk1"/>
            </a:solidFill>
            <a:prstDash val="solid"/>
            <a:round/>
            <a:headEnd type="none" w="med" len="med"/>
            <a:tailEnd type="diamond" w="med" len="med"/>
          </a:ln>
        </p:spPr>
      </p:cxnSp>
      <p:cxnSp>
        <p:nvCxnSpPr>
          <p:cNvPr id="350" name="Google Shape;350;p40"/>
          <p:cNvCxnSpPr>
            <a:stCxn id="342" idx="3"/>
            <a:endCxn id="344" idx="1"/>
          </p:cNvCxnSpPr>
          <p:nvPr/>
        </p:nvCxnSpPr>
        <p:spPr>
          <a:xfrm>
            <a:off x="2804241" y="3535054"/>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51" name="Google Shape;351;p40"/>
          <p:cNvCxnSpPr>
            <a:stCxn id="344" idx="3"/>
            <a:endCxn id="345" idx="1"/>
          </p:cNvCxnSpPr>
          <p:nvPr/>
        </p:nvCxnSpPr>
        <p:spPr>
          <a:xfrm>
            <a:off x="4777637" y="3535066"/>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53" name="Google Shape;353;p40"/>
          <p:cNvCxnSpPr>
            <a:cxnSpLocks/>
            <a:stCxn id="334" idx="3"/>
            <a:endCxn id="342" idx="1"/>
          </p:cNvCxnSpPr>
          <p:nvPr/>
        </p:nvCxnSpPr>
        <p:spPr>
          <a:xfrm flipH="1">
            <a:off x="2519241" y="1672391"/>
            <a:ext cx="4231792" cy="1862663"/>
          </a:xfrm>
          <a:prstGeom prst="bentConnector5">
            <a:avLst>
              <a:gd name="adj1" fmla="val -5402"/>
              <a:gd name="adj2" fmla="val 50000"/>
              <a:gd name="adj3" fmla="val 105402"/>
            </a:avLst>
          </a:prstGeom>
          <a:noFill/>
          <a:ln w="9525" cap="flat" cmpd="sng">
            <a:solidFill>
              <a:schemeClr val="dk1"/>
            </a:solidFill>
            <a:prstDash val="solid"/>
            <a:round/>
            <a:headEnd type="none" w="med" len="med"/>
            <a:tailEnd type="none" w="med" len="med"/>
          </a:ln>
        </p:spPr>
      </p:cxnSp>
      <p:pic>
        <p:nvPicPr>
          <p:cNvPr id="354" name="Google Shape;354;p40"/>
          <p:cNvPicPr preferRelativeResize="0"/>
          <p:nvPr/>
        </p:nvPicPr>
        <p:blipFill rotWithShape="1">
          <a:blip r:embed="rId3">
            <a:alphaModFix/>
          </a:blip>
          <a:srcRect r="38556" b="43829"/>
          <a:stretch/>
        </p:blipFill>
        <p:spPr>
          <a:xfrm flipH="1">
            <a:off x="-161400" y="4258803"/>
            <a:ext cx="1876075" cy="96469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98" name="Google Shape;198;p30"/>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1" name="Google Shape;211;p30"/>
          <p:cNvSpPr txBox="1">
            <a:spLocks noGrp="1"/>
          </p:cNvSpPr>
          <p:nvPr>
            <p:ph type="title" idx="3"/>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2" name="Google Shape;212;p30"/>
          <p:cNvSpPr txBox="1">
            <a:spLocks noGrp="1"/>
          </p:cNvSpPr>
          <p:nvPr>
            <p:ph type="title" idx="4"/>
          </p:nvPr>
        </p:nvSpPr>
        <p:spPr>
          <a:xfrm>
            <a:off x="7455650" y="1434395"/>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13" name="Google Shape;213;p30"/>
          <p:cNvSpPr txBox="1">
            <a:spLocks noGrp="1"/>
          </p:cNvSpPr>
          <p:nvPr>
            <p:ph type="title" idx="5"/>
          </p:nvPr>
        </p:nvSpPr>
        <p:spPr>
          <a:xfrm>
            <a:off x="3508825" y="1347498"/>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01" name="Google Shape;201;p30"/>
          <p:cNvSpPr txBox="1">
            <a:spLocks noGrp="1"/>
          </p:cNvSpPr>
          <p:nvPr>
            <p:ph type="title" idx="6"/>
          </p:nvPr>
        </p:nvSpPr>
        <p:spPr>
          <a:xfrm>
            <a:off x="1510675" y="2851129"/>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14" name="Google Shape;214;p30"/>
          <p:cNvSpPr txBox="1">
            <a:spLocks noGrp="1"/>
          </p:cNvSpPr>
          <p:nvPr>
            <p:ph type="title" idx="7"/>
          </p:nvPr>
        </p:nvSpPr>
        <p:spPr>
          <a:xfrm>
            <a:off x="1510675" y="2851129"/>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204" name="Google Shape;204;p30"/>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205" name="Google Shape;205;p30"/>
          <p:cNvSpPr txBox="1">
            <a:spLocks noGrp="1"/>
          </p:cNvSpPr>
          <p:nvPr>
            <p:ph type="subTitle" idx="8"/>
          </p:nvPr>
        </p:nvSpPr>
        <p:spPr>
          <a:xfrm>
            <a:off x="2715525" y="2024777"/>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Motivation</a:t>
            </a:r>
            <a:endParaRPr dirty="0"/>
          </a:p>
        </p:txBody>
      </p:sp>
      <p:sp>
        <p:nvSpPr>
          <p:cNvPr id="206" name="Google Shape;206;p30"/>
          <p:cNvSpPr txBox="1">
            <a:spLocks noGrp="1"/>
          </p:cNvSpPr>
          <p:nvPr>
            <p:ph type="subTitle" idx="9"/>
          </p:nvPr>
        </p:nvSpPr>
        <p:spPr>
          <a:xfrm>
            <a:off x="4721550" y="2070200"/>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Market</a:t>
            </a:r>
            <a:endParaRPr dirty="0"/>
          </a:p>
        </p:txBody>
      </p:sp>
      <p:sp>
        <p:nvSpPr>
          <p:cNvPr id="207" name="Google Shape;207;p30"/>
          <p:cNvSpPr txBox="1">
            <a:spLocks noGrp="1"/>
          </p:cNvSpPr>
          <p:nvPr>
            <p:ph type="subTitle" idx="13"/>
          </p:nvPr>
        </p:nvSpPr>
        <p:spPr>
          <a:xfrm>
            <a:off x="6664975" y="2130758"/>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Tool</a:t>
            </a:r>
            <a:endParaRPr dirty="0"/>
          </a:p>
        </p:txBody>
      </p:sp>
      <p:sp>
        <p:nvSpPr>
          <p:cNvPr id="208" name="Google Shape;208;p30"/>
          <p:cNvSpPr txBox="1">
            <a:spLocks noGrp="1"/>
          </p:cNvSpPr>
          <p:nvPr>
            <p:ph type="subTitle" idx="14"/>
          </p:nvPr>
        </p:nvSpPr>
        <p:spPr>
          <a:xfrm>
            <a:off x="720000" y="3539025"/>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Modules</a:t>
            </a:r>
            <a:endParaRPr dirty="0"/>
          </a:p>
        </p:txBody>
      </p:sp>
      <p:sp>
        <p:nvSpPr>
          <p:cNvPr id="209" name="Google Shape;209;p30"/>
          <p:cNvSpPr txBox="1">
            <a:spLocks noGrp="1"/>
          </p:cNvSpPr>
          <p:nvPr>
            <p:ph type="subTitle" idx="15"/>
          </p:nvPr>
        </p:nvSpPr>
        <p:spPr>
          <a:xfrm>
            <a:off x="2814798" y="3539025"/>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Challenges</a:t>
            </a:r>
            <a:endParaRPr dirty="0"/>
          </a:p>
        </p:txBody>
      </p:sp>
      <p:sp>
        <p:nvSpPr>
          <p:cNvPr id="215" name="Google Shape;215;p30"/>
          <p:cNvSpPr txBox="1">
            <a:spLocks noGrp="1"/>
          </p:cNvSpPr>
          <p:nvPr>
            <p:ph type="title" idx="4294967295"/>
          </p:nvPr>
        </p:nvSpPr>
        <p:spPr>
          <a:xfrm>
            <a:off x="5482081" y="1358513"/>
            <a:ext cx="735012" cy="6889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16" name="Google Shape;216;p30"/>
          <p:cNvSpPr txBox="1">
            <a:spLocks noGrp="1"/>
          </p:cNvSpPr>
          <p:nvPr>
            <p:ph type="title" idx="4294967295"/>
          </p:nvPr>
        </p:nvSpPr>
        <p:spPr>
          <a:xfrm>
            <a:off x="3553960" y="2895480"/>
            <a:ext cx="735013" cy="68738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pic>
        <p:nvPicPr>
          <p:cNvPr id="210" name="Google Shape;210;p30"/>
          <p:cNvPicPr preferRelativeResize="0"/>
          <p:nvPr/>
        </p:nvPicPr>
        <p:blipFill rotWithShape="1">
          <a:blip r:embed="rId3">
            <a:alphaModFix/>
          </a:blip>
          <a:srcRect r="74964" b="9600"/>
          <a:stretch/>
        </p:blipFill>
        <p:spPr>
          <a:xfrm>
            <a:off x="252597" y="3804861"/>
            <a:ext cx="639605" cy="1299159"/>
          </a:xfrm>
          <a:prstGeom prst="rect">
            <a:avLst/>
          </a:prstGeom>
          <a:noFill/>
          <a:ln>
            <a:noFill/>
          </a:ln>
        </p:spPr>
      </p:pic>
      <p:sp>
        <p:nvSpPr>
          <p:cNvPr id="2" name="Google Shape;209;p30">
            <a:extLst>
              <a:ext uri="{FF2B5EF4-FFF2-40B4-BE49-F238E27FC236}">
                <a16:creationId xmlns:a16="http://schemas.microsoft.com/office/drawing/2014/main" id="{50BE3D4E-5382-04A9-EC93-BE8F3C310714}"/>
              </a:ext>
            </a:extLst>
          </p:cNvPr>
          <p:cNvSpPr txBox="1">
            <a:spLocks/>
          </p:cNvSpPr>
          <p:nvPr/>
        </p:nvSpPr>
        <p:spPr>
          <a:xfrm>
            <a:off x="4716659" y="3536826"/>
            <a:ext cx="23055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1" i="0" u="none" strike="noStrike" cap="none">
                <a:solidFill>
                  <a:schemeClr val="accent3"/>
                </a:solidFill>
                <a:latin typeface="Catamaran"/>
                <a:ea typeface="Catamaran"/>
                <a:cs typeface="Catamaran"/>
                <a:sym typeface="Catamaran"/>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lvl="0" indent="0" algn="ctr" rtl="0">
              <a:spcBef>
                <a:spcPts val="0"/>
              </a:spcBef>
              <a:spcAft>
                <a:spcPts val="0"/>
              </a:spcAft>
              <a:buNone/>
            </a:pPr>
            <a:r>
              <a:rPr lang="en-US" dirty="0"/>
              <a:t>Workload</a:t>
            </a:r>
          </a:p>
        </p:txBody>
      </p:sp>
      <p:sp>
        <p:nvSpPr>
          <p:cNvPr id="3" name="Google Shape;216;p30">
            <a:extLst>
              <a:ext uri="{FF2B5EF4-FFF2-40B4-BE49-F238E27FC236}">
                <a16:creationId xmlns:a16="http://schemas.microsoft.com/office/drawing/2014/main" id="{63C8636F-A63F-7373-42D4-40EA0B3FC2F7}"/>
              </a:ext>
            </a:extLst>
          </p:cNvPr>
          <p:cNvSpPr txBox="1">
            <a:spLocks/>
          </p:cNvSpPr>
          <p:nvPr/>
        </p:nvSpPr>
        <p:spPr>
          <a:xfrm>
            <a:off x="5507334" y="2848930"/>
            <a:ext cx="734700" cy="6879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atamaran"/>
              <a:buNone/>
              <a:defRPr sz="3500" b="1" i="0" u="none" strike="noStrike" cap="none">
                <a:solidFill>
                  <a:schemeClr val="lt1"/>
                </a:solidFill>
                <a:latin typeface="Catamaran"/>
                <a:ea typeface="Catamaran"/>
                <a:cs typeface="Catamaran"/>
                <a:sym typeface="Catamaran"/>
              </a:defRPr>
            </a:lvl1pPr>
            <a:lvl2pPr marR="0" lvl="1"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2pPr>
            <a:lvl3pPr marR="0" lvl="2"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3pPr>
            <a:lvl4pPr marR="0" lvl="3"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4pPr>
            <a:lvl5pPr marR="0" lvl="4"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5pPr>
            <a:lvl6pPr marR="0" lvl="5"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6pPr>
            <a:lvl7pPr marR="0" lvl="6"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7pPr>
            <a:lvl8pPr marR="0" lvl="7"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8pPr>
            <a:lvl9pPr marR="0" lvl="8"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9pPr>
          </a:lstStyle>
          <a:p>
            <a:r>
              <a:rPr lang="en" dirty="0"/>
              <a:t>07</a:t>
            </a:r>
          </a:p>
        </p:txBody>
      </p:sp>
      <p:sp>
        <p:nvSpPr>
          <p:cNvPr id="4" name="Google Shape;209;p30">
            <a:extLst>
              <a:ext uri="{FF2B5EF4-FFF2-40B4-BE49-F238E27FC236}">
                <a16:creationId xmlns:a16="http://schemas.microsoft.com/office/drawing/2014/main" id="{0EB3238D-DC46-FF92-E267-85B77AC4AAD1}"/>
              </a:ext>
            </a:extLst>
          </p:cNvPr>
          <p:cNvSpPr txBox="1">
            <a:spLocks/>
          </p:cNvSpPr>
          <p:nvPr/>
        </p:nvSpPr>
        <p:spPr>
          <a:xfrm>
            <a:off x="6654809" y="3570271"/>
            <a:ext cx="23055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1" i="0" u="none" strike="noStrike" cap="none">
                <a:solidFill>
                  <a:schemeClr val="accent3"/>
                </a:solidFill>
                <a:latin typeface="Catamaran"/>
                <a:ea typeface="Catamaran"/>
                <a:cs typeface="Catamaran"/>
                <a:sym typeface="Catamaran"/>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dirty="0"/>
              <a:t>Timeline</a:t>
            </a:r>
          </a:p>
        </p:txBody>
      </p:sp>
      <p:sp>
        <p:nvSpPr>
          <p:cNvPr id="5" name="Google Shape;216;p30">
            <a:extLst>
              <a:ext uri="{FF2B5EF4-FFF2-40B4-BE49-F238E27FC236}">
                <a16:creationId xmlns:a16="http://schemas.microsoft.com/office/drawing/2014/main" id="{4F71691C-60B5-5826-9E13-C659636E1580}"/>
              </a:ext>
            </a:extLst>
          </p:cNvPr>
          <p:cNvSpPr txBox="1">
            <a:spLocks/>
          </p:cNvSpPr>
          <p:nvPr/>
        </p:nvSpPr>
        <p:spPr>
          <a:xfrm>
            <a:off x="7445484" y="2882375"/>
            <a:ext cx="734700" cy="6879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atamaran"/>
              <a:buNone/>
              <a:defRPr sz="3500" b="1" i="0" u="none" strike="noStrike" cap="none">
                <a:solidFill>
                  <a:schemeClr val="lt1"/>
                </a:solidFill>
                <a:latin typeface="Catamaran"/>
                <a:ea typeface="Catamaran"/>
                <a:cs typeface="Catamaran"/>
                <a:sym typeface="Catamaran"/>
              </a:defRPr>
            </a:lvl1pPr>
            <a:lvl2pPr marR="0" lvl="1"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2pPr>
            <a:lvl3pPr marR="0" lvl="2"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3pPr>
            <a:lvl4pPr marR="0" lvl="3"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4pPr>
            <a:lvl5pPr marR="0" lvl="4"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5pPr>
            <a:lvl6pPr marR="0" lvl="5"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6pPr>
            <a:lvl7pPr marR="0" lvl="6"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7pPr>
            <a:lvl8pPr marR="0" lvl="7"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8pPr>
            <a:lvl9pPr marR="0" lvl="8" algn="l" rtl="0">
              <a:lnSpc>
                <a:spcPct val="100000"/>
              </a:lnSpc>
              <a:spcBef>
                <a:spcPts val="0"/>
              </a:spcBef>
              <a:spcAft>
                <a:spcPts val="0"/>
              </a:spcAft>
              <a:buClr>
                <a:schemeClr val="dk1"/>
              </a:buClr>
              <a:buSzPts val="3000"/>
              <a:buFont typeface="Catamaran"/>
              <a:buNone/>
              <a:defRPr sz="3000" b="1" i="0" u="none" strike="noStrike" cap="none">
                <a:solidFill>
                  <a:schemeClr val="dk1"/>
                </a:solidFill>
                <a:latin typeface="Catamaran"/>
                <a:ea typeface="Catamaran"/>
                <a:cs typeface="Catamaran"/>
                <a:sym typeface="Catamaran"/>
              </a:defRPr>
            </a:lvl9pPr>
          </a:lstStyle>
          <a:p>
            <a:r>
              <a:rPr lang="en" dirty="0"/>
              <a:t>08</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45387984-6470-295C-C8C8-42AF5B2D847F}"/>
              </a:ext>
            </a:extLst>
          </p:cNvPr>
          <p:cNvSpPr/>
          <p:nvPr/>
        </p:nvSpPr>
        <p:spPr>
          <a:xfrm>
            <a:off x="6507128" y="2126505"/>
            <a:ext cx="1368052" cy="8399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t>Discriminator</a:t>
            </a:r>
          </a:p>
        </p:txBody>
      </p:sp>
      <p:sp>
        <p:nvSpPr>
          <p:cNvPr id="6" name="Rectangle: Rounded Corners 5">
            <a:extLst>
              <a:ext uri="{FF2B5EF4-FFF2-40B4-BE49-F238E27FC236}">
                <a16:creationId xmlns:a16="http://schemas.microsoft.com/office/drawing/2014/main" id="{B774D1E5-F524-DF3F-6A8C-960FD6429769}"/>
              </a:ext>
            </a:extLst>
          </p:cNvPr>
          <p:cNvSpPr/>
          <p:nvPr/>
        </p:nvSpPr>
        <p:spPr>
          <a:xfrm>
            <a:off x="4600366" y="2126506"/>
            <a:ext cx="1368052" cy="8399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t>Generator</a:t>
            </a:r>
          </a:p>
        </p:txBody>
      </p:sp>
      <p:sp>
        <p:nvSpPr>
          <p:cNvPr id="7" name="Rectangle: Rounded Corners 6">
            <a:extLst>
              <a:ext uri="{FF2B5EF4-FFF2-40B4-BE49-F238E27FC236}">
                <a16:creationId xmlns:a16="http://schemas.microsoft.com/office/drawing/2014/main" id="{4D56924A-075F-2AE7-6951-68D8CB8E7E09}"/>
              </a:ext>
            </a:extLst>
          </p:cNvPr>
          <p:cNvSpPr/>
          <p:nvPr/>
        </p:nvSpPr>
        <p:spPr>
          <a:xfrm>
            <a:off x="4600366" y="762885"/>
            <a:ext cx="1368052" cy="839976"/>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t>Noisy Image</a:t>
            </a:r>
          </a:p>
        </p:txBody>
      </p:sp>
      <p:sp>
        <p:nvSpPr>
          <p:cNvPr id="8" name="Rectangle: Rounded Corners 7">
            <a:extLst>
              <a:ext uri="{FF2B5EF4-FFF2-40B4-BE49-F238E27FC236}">
                <a16:creationId xmlns:a16="http://schemas.microsoft.com/office/drawing/2014/main" id="{EA3B92D6-B8DB-82D4-C449-4F88490DA715}"/>
              </a:ext>
            </a:extLst>
          </p:cNvPr>
          <p:cNvSpPr/>
          <p:nvPr/>
        </p:nvSpPr>
        <p:spPr>
          <a:xfrm>
            <a:off x="4600366" y="3490126"/>
            <a:ext cx="1368052" cy="8399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t>Denoised Image</a:t>
            </a:r>
          </a:p>
        </p:txBody>
      </p:sp>
      <p:sp>
        <p:nvSpPr>
          <p:cNvPr id="9" name="Rectangle: Rounded Corners 8">
            <a:extLst>
              <a:ext uri="{FF2B5EF4-FFF2-40B4-BE49-F238E27FC236}">
                <a16:creationId xmlns:a16="http://schemas.microsoft.com/office/drawing/2014/main" id="{5D25835C-D3DC-3D50-3CB1-9E51C2A010E8}"/>
              </a:ext>
            </a:extLst>
          </p:cNvPr>
          <p:cNvSpPr/>
          <p:nvPr/>
        </p:nvSpPr>
        <p:spPr>
          <a:xfrm>
            <a:off x="7634174" y="3490126"/>
            <a:ext cx="1368052" cy="8399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t>Clean Image</a:t>
            </a:r>
          </a:p>
        </p:txBody>
      </p:sp>
      <p:sp>
        <p:nvSpPr>
          <p:cNvPr id="11" name="Arrow: Right 10">
            <a:extLst>
              <a:ext uri="{FF2B5EF4-FFF2-40B4-BE49-F238E27FC236}">
                <a16:creationId xmlns:a16="http://schemas.microsoft.com/office/drawing/2014/main" id="{A2BF0D9A-B122-32D6-619D-7212D9B87119}"/>
              </a:ext>
            </a:extLst>
          </p:cNvPr>
          <p:cNvSpPr/>
          <p:nvPr/>
        </p:nvSpPr>
        <p:spPr>
          <a:xfrm rot="18676184">
            <a:off x="5920308" y="3185530"/>
            <a:ext cx="608575" cy="147593"/>
          </a:xfrm>
          <a:prstGeom prst="right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GB"/>
          </a:p>
        </p:txBody>
      </p:sp>
      <p:sp>
        <p:nvSpPr>
          <p:cNvPr id="13" name="Arrow: Right 12">
            <a:extLst>
              <a:ext uri="{FF2B5EF4-FFF2-40B4-BE49-F238E27FC236}">
                <a16:creationId xmlns:a16="http://schemas.microsoft.com/office/drawing/2014/main" id="{E4413034-D5F3-69BE-1983-D5D1BF17AF48}"/>
              </a:ext>
            </a:extLst>
          </p:cNvPr>
          <p:cNvSpPr/>
          <p:nvPr/>
        </p:nvSpPr>
        <p:spPr>
          <a:xfrm rot="13717528">
            <a:off x="7800390" y="3143126"/>
            <a:ext cx="504000" cy="116325"/>
          </a:xfrm>
          <a:prstGeom prst="right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GB"/>
          </a:p>
        </p:txBody>
      </p:sp>
      <p:sp>
        <p:nvSpPr>
          <p:cNvPr id="14" name="Arrow: Right 13">
            <a:extLst>
              <a:ext uri="{FF2B5EF4-FFF2-40B4-BE49-F238E27FC236}">
                <a16:creationId xmlns:a16="http://schemas.microsoft.com/office/drawing/2014/main" id="{0AA74B03-C69D-3D30-5440-B90B1E73B7E5}"/>
              </a:ext>
            </a:extLst>
          </p:cNvPr>
          <p:cNvSpPr/>
          <p:nvPr/>
        </p:nvSpPr>
        <p:spPr>
          <a:xfrm rot="10800000">
            <a:off x="6012486" y="2497953"/>
            <a:ext cx="432000" cy="147593"/>
          </a:xfrm>
          <a:prstGeom prst="right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GB"/>
          </a:p>
        </p:txBody>
      </p:sp>
      <p:sp>
        <p:nvSpPr>
          <p:cNvPr id="16" name="Arrow: Right 15">
            <a:extLst>
              <a:ext uri="{FF2B5EF4-FFF2-40B4-BE49-F238E27FC236}">
                <a16:creationId xmlns:a16="http://schemas.microsoft.com/office/drawing/2014/main" id="{A96DEF33-A10A-CB32-A13A-5067A7C6EE47}"/>
              </a:ext>
            </a:extLst>
          </p:cNvPr>
          <p:cNvSpPr/>
          <p:nvPr/>
        </p:nvSpPr>
        <p:spPr>
          <a:xfrm rot="5400000">
            <a:off x="5061397" y="1776947"/>
            <a:ext cx="396000" cy="147593"/>
          </a:xfrm>
          <a:prstGeom prst="right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GB"/>
          </a:p>
        </p:txBody>
      </p:sp>
      <p:sp>
        <p:nvSpPr>
          <p:cNvPr id="17" name="Arrow: Right 16">
            <a:extLst>
              <a:ext uri="{FF2B5EF4-FFF2-40B4-BE49-F238E27FC236}">
                <a16:creationId xmlns:a16="http://schemas.microsoft.com/office/drawing/2014/main" id="{60A77FA2-F7FE-8960-A0A6-1DF3D8EF51A1}"/>
              </a:ext>
            </a:extLst>
          </p:cNvPr>
          <p:cNvSpPr/>
          <p:nvPr/>
        </p:nvSpPr>
        <p:spPr>
          <a:xfrm rot="5400000">
            <a:off x="5068655" y="3141287"/>
            <a:ext cx="396000" cy="147593"/>
          </a:xfrm>
          <a:prstGeom prst="right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2965658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40" name="Google Shape;440;p47"/>
          <p:cNvSpPr txBox="1">
            <a:spLocks noGrp="1"/>
          </p:cNvSpPr>
          <p:nvPr>
            <p:ph type="ctr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439" name="Google Shape;439;p47"/>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accent3"/>
                </a:solidFill>
                <a:latin typeface="Archivo"/>
                <a:ea typeface="Archivo"/>
                <a:cs typeface="Archivo"/>
                <a:sym typeface="Archivo"/>
              </a:rPr>
              <a:t>ANY QUESTIONS?</a:t>
            </a:r>
            <a:endParaRPr b="1" dirty="0">
              <a:solidFill>
                <a:schemeClr val="accent3"/>
              </a:solidFill>
              <a:latin typeface="Archivo"/>
              <a:ea typeface="Archivo"/>
              <a:cs typeface="Archivo"/>
              <a:sym typeface="Archivo"/>
            </a:endParaRPr>
          </a:p>
        </p:txBody>
      </p:sp>
      <p:pic>
        <p:nvPicPr>
          <p:cNvPr id="445" name="Google Shape;445;p47"/>
          <p:cNvPicPr preferRelativeResize="0"/>
          <p:nvPr/>
        </p:nvPicPr>
        <p:blipFill rotWithShape="1">
          <a:blip r:embed="rId3">
            <a:alphaModFix/>
          </a:blip>
          <a:srcRect r="76129" b="18520"/>
          <a:stretch/>
        </p:blipFill>
        <p:spPr>
          <a:xfrm rot="-383490" flipH="1">
            <a:off x="1165862" y="444637"/>
            <a:ext cx="2215724" cy="4254226"/>
          </a:xfrm>
          <a:prstGeom prst="rect">
            <a:avLst/>
          </a:prstGeom>
          <a:noFill/>
          <a:ln>
            <a:noFill/>
          </a:ln>
          <a:effectLst>
            <a:outerShdw blurRad="85725" dist="57150" dir="3060000" algn="bl" rotWithShape="0">
              <a:schemeClr val="dk1">
                <a:alpha val="50000"/>
              </a:schemeClr>
            </a:outerShdw>
          </a:effectLst>
        </p:spPr>
      </p:pic>
      <p:sp>
        <p:nvSpPr>
          <p:cNvPr id="446" name="Google Shape;446;p47"/>
          <p:cNvSpPr/>
          <p:nvPr/>
        </p:nvSpPr>
        <p:spPr>
          <a:xfrm flipH="1">
            <a:off x="7153800" y="-1326925"/>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7"/>
          <p:cNvSpPr/>
          <p:nvPr/>
        </p:nvSpPr>
        <p:spPr>
          <a:xfrm flipH="1">
            <a:off x="-1363950" y="222070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485" name="Google Shape;485;p50"/>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51"/>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491" name="Google Shape;491;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52"/>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Catamaran</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https://fonts.google.com/specimen/Catamaran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Archivo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497" name="Google Shape;497;p52"/>
          <p:cNvSpPr/>
          <p:nvPr/>
        </p:nvSpPr>
        <p:spPr>
          <a:xfrm>
            <a:off x="2583563" y="2947175"/>
            <a:ext cx="791400" cy="754200"/>
          </a:xfrm>
          <a:prstGeom prst="roundRect">
            <a:avLst>
              <a:gd name="adj" fmla="val 16667"/>
            </a:avLst>
          </a:prstGeom>
          <a:solidFill>
            <a:srgbClr val="0F29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2"/>
          <p:cNvSpPr/>
          <p:nvPr/>
        </p:nvSpPr>
        <p:spPr>
          <a:xfrm>
            <a:off x="3645382"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2"/>
          <p:cNvSpPr/>
          <p:nvPr/>
        </p:nvSpPr>
        <p:spPr>
          <a:xfrm>
            <a:off x="4707202" y="2947175"/>
            <a:ext cx="791400" cy="754200"/>
          </a:xfrm>
          <a:prstGeom prst="roundRect">
            <a:avLst>
              <a:gd name="adj" fmla="val 16667"/>
            </a:avLst>
          </a:prstGeom>
          <a:solidFill>
            <a:srgbClr val="C8E6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2"/>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#0f2947</a:t>
            </a:r>
            <a:endParaRPr sz="1000">
              <a:solidFill>
                <a:srgbClr val="FFFFFF"/>
              </a:solidFill>
            </a:endParaRPr>
          </a:p>
        </p:txBody>
      </p:sp>
      <p:sp>
        <p:nvSpPr>
          <p:cNvPr id="501" name="Google Shape;501;p52"/>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502" name="Google Shape;502;p52"/>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#c8e6f3</a:t>
            </a:r>
            <a:endParaRPr sz="1000">
              <a:solidFill>
                <a:schemeClr val="dk1"/>
              </a:solidFill>
            </a:endParaRPr>
          </a:p>
        </p:txBody>
      </p:sp>
      <p:sp>
        <p:nvSpPr>
          <p:cNvPr id="503" name="Google Shape;503;p52"/>
          <p:cNvSpPr/>
          <p:nvPr/>
        </p:nvSpPr>
        <p:spPr>
          <a:xfrm>
            <a:off x="5769038" y="2947175"/>
            <a:ext cx="791400" cy="754200"/>
          </a:xfrm>
          <a:prstGeom prst="roundRect">
            <a:avLst>
              <a:gd name="adj" fmla="val 16667"/>
            </a:avLst>
          </a:prstGeom>
          <a:solidFill>
            <a:srgbClr val="CDD8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2"/>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#cdd8e0</a:t>
            </a:r>
            <a:endParaRPr sz="1000">
              <a:solidFill>
                <a:schemeClr val="dk1"/>
              </a:solidFill>
            </a:endParaRPr>
          </a:p>
        </p:txBody>
      </p:sp>
      <p:sp>
        <p:nvSpPr>
          <p:cNvPr id="505" name="Google Shape;505;p52"/>
          <p:cNvSpPr/>
          <p:nvPr/>
        </p:nvSpPr>
        <p:spPr>
          <a:xfrm>
            <a:off x="3114475" y="3878275"/>
            <a:ext cx="791400" cy="754200"/>
          </a:xfrm>
          <a:prstGeom prst="roundRect">
            <a:avLst>
              <a:gd name="adj" fmla="val 16667"/>
            </a:avLst>
          </a:prstGeom>
          <a:solidFill>
            <a:srgbClr val="A3B1B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2"/>
          <p:cNvSpPr/>
          <p:nvPr/>
        </p:nvSpPr>
        <p:spPr>
          <a:xfrm>
            <a:off x="4176295" y="3878275"/>
            <a:ext cx="791400" cy="754200"/>
          </a:xfrm>
          <a:prstGeom prst="roundRect">
            <a:avLst>
              <a:gd name="adj" fmla="val 16667"/>
            </a:avLst>
          </a:prstGeom>
          <a:solidFill>
            <a:srgbClr val="2A49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2"/>
          <p:cNvSpPr/>
          <p:nvPr/>
        </p:nvSpPr>
        <p:spPr>
          <a:xfrm>
            <a:off x="5238114" y="3878275"/>
            <a:ext cx="791400" cy="754200"/>
          </a:xfrm>
          <a:prstGeom prst="roundRect">
            <a:avLst>
              <a:gd name="adj" fmla="val 16667"/>
            </a:avLst>
          </a:prstGeom>
          <a:solidFill>
            <a:srgbClr val="0814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2"/>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#a3b1bd</a:t>
            </a:r>
            <a:endParaRPr sz="1000">
              <a:solidFill>
                <a:schemeClr val="dk1"/>
              </a:solidFill>
            </a:endParaRPr>
          </a:p>
        </p:txBody>
      </p:sp>
      <p:sp>
        <p:nvSpPr>
          <p:cNvPr id="509" name="Google Shape;509;p52"/>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#2a4964</a:t>
            </a:r>
            <a:endParaRPr sz="1000">
              <a:solidFill>
                <a:srgbClr val="FFFFFF"/>
              </a:solidFill>
            </a:endParaRPr>
          </a:p>
        </p:txBody>
      </p:sp>
      <p:sp>
        <p:nvSpPr>
          <p:cNvPr id="510" name="Google Shape;510;p52"/>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#081480</a:t>
            </a:r>
            <a:endParaRPr sz="1000">
              <a:solidFill>
                <a:srgbClr val="FFFFFF"/>
              </a:solidFill>
            </a:endParaRPr>
          </a:p>
        </p:txBody>
      </p:sp>
      <p:sp>
        <p:nvSpPr>
          <p:cNvPr id="511" name="Google Shape;511;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53"/>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517" name="Google Shape;517;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518" name="Google Shape;518;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19" name="Google Shape;519;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520" name="Google Shape;520;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521" name="Google Shape;521;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522" name="Google Shape;522;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523" name="Google Shape;523;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24" name="Google Shape;524;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25" name="Google Shape;525;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26" name="Google Shape;526;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27" name="Google Shape;527;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grpSp>
        <p:nvGrpSpPr>
          <p:cNvPr id="532" name="Google Shape;532;p54"/>
          <p:cNvGrpSpPr/>
          <p:nvPr/>
        </p:nvGrpSpPr>
        <p:grpSpPr>
          <a:xfrm>
            <a:off x="5048544" y="3019584"/>
            <a:ext cx="442841" cy="514271"/>
            <a:chOff x="4727025" y="1332775"/>
            <a:chExt cx="59900" cy="69625"/>
          </a:xfrm>
        </p:grpSpPr>
        <p:sp>
          <p:nvSpPr>
            <p:cNvPr id="533" name="Google Shape;533;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54"/>
          <p:cNvGrpSpPr/>
          <p:nvPr/>
        </p:nvGrpSpPr>
        <p:grpSpPr>
          <a:xfrm>
            <a:off x="5723860" y="2267072"/>
            <a:ext cx="500909" cy="500899"/>
            <a:chOff x="4820425" y="1329900"/>
            <a:chExt cx="70175" cy="70350"/>
          </a:xfrm>
        </p:grpSpPr>
        <p:sp>
          <p:nvSpPr>
            <p:cNvPr id="536" name="Google Shape;536;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54"/>
          <p:cNvGrpSpPr/>
          <p:nvPr/>
        </p:nvGrpSpPr>
        <p:grpSpPr>
          <a:xfrm>
            <a:off x="6376484" y="2278862"/>
            <a:ext cx="538135" cy="493119"/>
            <a:chOff x="4903200" y="1331525"/>
            <a:chExt cx="73575" cy="67425"/>
          </a:xfrm>
        </p:grpSpPr>
        <p:sp>
          <p:nvSpPr>
            <p:cNvPr id="541" name="Google Shape;541;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42" name="Google Shape;542;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54"/>
          <p:cNvGrpSpPr/>
          <p:nvPr/>
        </p:nvGrpSpPr>
        <p:grpSpPr>
          <a:xfrm>
            <a:off x="5636435" y="3020840"/>
            <a:ext cx="544563" cy="511895"/>
            <a:chOff x="4815575" y="1416800"/>
            <a:chExt cx="73750" cy="71400"/>
          </a:xfrm>
        </p:grpSpPr>
        <p:sp>
          <p:nvSpPr>
            <p:cNvPr id="544" name="Google Shape;544;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54"/>
          <p:cNvGrpSpPr/>
          <p:nvPr/>
        </p:nvGrpSpPr>
        <p:grpSpPr>
          <a:xfrm>
            <a:off x="6333060" y="3020546"/>
            <a:ext cx="602914" cy="512477"/>
            <a:chOff x="4902475" y="1418875"/>
            <a:chExt cx="74500" cy="63775"/>
          </a:xfrm>
        </p:grpSpPr>
        <p:sp>
          <p:nvSpPr>
            <p:cNvPr id="548" name="Google Shape;548;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54"/>
          <p:cNvGrpSpPr/>
          <p:nvPr/>
        </p:nvGrpSpPr>
        <p:grpSpPr>
          <a:xfrm>
            <a:off x="5748932" y="3759785"/>
            <a:ext cx="515391" cy="525699"/>
            <a:chOff x="4818100" y="1507675"/>
            <a:chExt cx="71225" cy="71625"/>
          </a:xfrm>
        </p:grpSpPr>
        <p:sp>
          <p:nvSpPr>
            <p:cNvPr id="551" name="Google Shape;551;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54"/>
          <p:cNvGrpSpPr/>
          <p:nvPr/>
        </p:nvGrpSpPr>
        <p:grpSpPr>
          <a:xfrm>
            <a:off x="5087034" y="3781317"/>
            <a:ext cx="522956" cy="489869"/>
            <a:chOff x="4721450" y="1509475"/>
            <a:chExt cx="79350" cy="74325"/>
          </a:xfrm>
        </p:grpSpPr>
        <p:sp>
          <p:nvSpPr>
            <p:cNvPr id="556" name="Google Shape;556;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54"/>
          <p:cNvGrpSpPr/>
          <p:nvPr/>
        </p:nvGrpSpPr>
        <p:grpSpPr>
          <a:xfrm>
            <a:off x="6410277" y="3761069"/>
            <a:ext cx="525704" cy="535436"/>
            <a:chOff x="4906800" y="1507500"/>
            <a:chExt cx="70350" cy="71075"/>
          </a:xfrm>
        </p:grpSpPr>
        <p:sp>
          <p:nvSpPr>
            <p:cNvPr id="561" name="Google Shape;561;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566;p54"/>
          <p:cNvGrpSpPr/>
          <p:nvPr/>
        </p:nvGrpSpPr>
        <p:grpSpPr>
          <a:xfrm>
            <a:off x="4443099" y="2267050"/>
            <a:ext cx="508054" cy="508095"/>
            <a:chOff x="3736598" y="2170606"/>
            <a:chExt cx="404889" cy="404889"/>
          </a:xfrm>
        </p:grpSpPr>
        <p:sp>
          <p:nvSpPr>
            <p:cNvPr id="567" name="Google Shape;567;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54"/>
          <p:cNvGrpSpPr/>
          <p:nvPr/>
        </p:nvGrpSpPr>
        <p:grpSpPr>
          <a:xfrm>
            <a:off x="3731139" y="2267145"/>
            <a:ext cx="575790" cy="507904"/>
            <a:chOff x="3161917" y="2170682"/>
            <a:chExt cx="458870" cy="404737"/>
          </a:xfrm>
        </p:grpSpPr>
        <p:sp>
          <p:nvSpPr>
            <p:cNvPr id="572" name="Google Shape;572;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73" name="Google Shape;573;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54"/>
          <p:cNvGrpSpPr/>
          <p:nvPr/>
        </p:nvGrpSpPr>
        <p:grpSpPr>
          <a:xfrm>
            <a:off x="3758669" y="3027517"/>
            <a:ext cx="520730" cy="498567"/>
            <a:chOff x="3179914" y="2889488"/>
            <a:chExt cx="422876" cy="404911"/>
          </a:xfrm>
        </p:grpSpPr>
        <p:sp>
          <p:nvSpPr>
            <p:cNvPr id="576" name="Google Shape;576;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54"/>
          <p:cNvGrpSpPr/>
          <p:nvPr/>
        </p:nvGrpSpPr>
        <p:grpSpPr>
          <a:xfrm>
            <a:off x="4387349" y="3027477"/>
            <a:ext cx="516145" cy="498648"/>
            <a:chOff x="3729467" y="2889422"/>
            <a:chExt cx="419153" cy="404977"/>
          </a:xfrm>
        </p:grpSpPr>
        <p:sp>
          <p:nvSpPr>
            <p:cNvPr id="583" name="Google Shape;583;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5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54"/>
          <p:cNvGrpSpPr/>
          <p:nvPr/>
        </p:nvGrpSpPr>
        <p:grpSpPr>
          <a:xfrm>
            <a:off x="7107677" y="2474362"/>
            <a:ext cx="166473" cy="141497"/>
            <a:chOff x="4660325" y="1866850"/>
            <a:chExt cx="68350" cy="58100"/>
          </a:xfrm>
        </p:grpSpPr>
        <p:sp>
          <p:nvSpPr>
            <p:cNvPr id="595" name="Google Shape;595;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54"/>
          <p:cNvGrpSpPr/>
          <p:nvPr/>
        </p:nvGrpSpPr>
        <p:grpSpPr>
          <a:xfrm>
            <a:off x="7417022" y="2500086"/>
            <a:ext cx="162515" cy="90049"/>
            <a:chOff x="4791775" y="1877500"/>
            <a:chExt cx="66725" cy="36975"/>
          </a:xfrm>
        </p:grpSpPr>
        <p:sp>
          <p:nvSpPr>
            <p:cNvPr id="598" name="Google Shape;598;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54"/>
          <p:cNvGrpSpPr/>
          <p:nvPr/>
        </p:nvGrpSpPr>
        <p:grpSpPr>
          <a:xfrm>
            <a:off x="7738734" y="2500086"/>
            <a:ext cx="144979" cy="90049"/>
            <a:chOff x="4923925" y="1877500"/>
            <a:chExt cx="59525" cy="36975"/>
          </a:xfrm>
        </p:grpSpPr>
        <p:sp>
          <p:nvSpPr>
            <p:cNvPr id="601" name="Google Shape;601;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54"/>
          <p:cNvGrpSpPr/>
          <p:nvPr/>
        </p:nvGrpSpPr>
        <p:grpSpPr>
          <a:xfrm>
            <a:off x="8033226" y="2482277"/>
            <a:ext cx="141447" cy="125667"/>
            <a:chOff x="5058450" y="1870100"/>
            <a:chExt cx="58075" cy="51600"/>
          </a:xfrm>
        </p:grpSpPr>
        <p:sp>
          <p:nvSpPr>
            <p:cNvPr id="604" name="Google Shape;604;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54"/>
          <p:cNvGrpSpPr/>
          <p:nvPr/>
        </p:nvGrpSpPr>
        <p:grpSpPr>
          <a:xfrm>
            <a:off x="7447741" y="2904685"/>
            <a:ext cx="101077" cy="107645"/>
            <a:chOff x="4811425" y="2065025"/>
            <a:chExt cx="41500" cy="44200"/>
          </a:xfrm>
        </p:grpSpPr>
        <p:sp>
          <p:nvSpPr>
            <p:cNvPr id="607" name="Google Shape;607;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54"/>
          <p:cNvGrpSpPr/>
          <p:nvPr/>
        </p:nvGrpSpPr>
        <p:grpSpPr>
          <a:xfrm>
            <a:off x="7740178" y="2904898"/>
            <a:ext cx="120867" cy="107218"/>
            <a:chOff x="4929875" y="2065025"/>
            <a:chExt cx="49625" cy="44025"/>
          </a:xfrm>
        </p:grpSpPr>
        <p:sp>
          <p:nvSpPr>
            <p:cNvPr id="610" name="Google Shape;610;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54"/>
          <p:cNvGrpSpPr/>
          <p:nvPr/>
        </p:nvGrpSpPr>
        <p:grpSpPr>
          <a:xfrm>
            <a:off x="8068847" y="2907912"/>
            <a:ext cx="70206" cy="101191"/>
            <a:chOff x="5083925" y="2066350"/>
            <a:chExt cx="28825" cy="41550"/>
          </a:xfrm>
        </p:grpSpPr>
        <p:sp>
          <p:nvSpPr>
            <p:cNvPr id="613" name="Google Shape;613;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54"/>
          <p:cNvGrpSpPr/>
          <p:nvPr/>
        </p:nvGrpSpPr>
        <p:grpSpPr>
          <a:xfrm>
            <a:off x="7100401" y="2923559"/>
            <a:ext cx="181026" cy="69896"/>
            <a:chOff x="4659775" y="2072775"/>
            <a:chExt cx="74325" cy="28700"/>
          </a:xfrm>
        </p:grpSpPr>
        <p:sp>
          <p:nvSpPr>
            <p:cNvPr id="616" name="Google Shape;616;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54"/>
          <p:cNvGrpSpPr/>
          <p:nvPr/>
        </p:nvGrpSpPr>
        <p:grpSpPr>
          <a:xfrm>
            <a:off x="8020257" y="2714124"/>
            <a:ext cx="167387" cy="89197"/>
            <a:chOff x="4662475" y="1976500"/>
            <a:chExt cx="68725" cy="36625"/>
          </a:xfrm>
        </p:grpSpPr>
        <p:sp>
          <p:nvSpPr>
            <p:cNvPr id="620" name="Google Shape;620;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54"/>
          <p:cNvGrpSpPr/>
          <p:nvPr/>
        </p:nvGrpSpPr>
        <p:grpSpPr>
          <a:xfrm>
            <a:off x="7717162" y="2717564"/>
            <a:ext cx="166899" cy="82317"/>
            <a:chOff x="4920150" y="1977875"/>
            <a:chExt cx="68525" cy="33800"/>
          </a:xfrm>
        </p:grpSpPr>
        <p:sp>
          <p:nvSpPr>
            <p:cNvPr id="624" name="Google Shape;624;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54"/>
          <p:cNvGrpSpPr/>
          <p:nvPr/>
        </p:nvGrpSpPr>
        <p:grpSpPr>
          <a:xfrm>
            <a:off x="7128319" y="3121482"/>
            <a:ext cx="125190" cy="127858"/>
            <a:chOff x="4676550" y="2160575"/>
            <a:chExt cx="51400" cy="52500"/>
          </a:xfrm>
        </p:grpSpPr>
        <p:sp>
          <p:nvSpPr>
            <p:cNvPr id="628" name="Google Shape;628;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54"/>
          <p:cNvGrpSpPr/>
          <p:nvPr/>
        </p:nvGrpSpPr>
        <p:grpSpPr>
          <a:xfrm>
            <a:off x="7425577" y="3128514"/>
            <a:ext cx="145405" cy="113794"/>
            <a:chOff x="4768325" y="2163475"/>
            <a:chExt cx="59700" cy="46725"/>
          </a:xfrm>
        </p:grpSpPr>
        <p:sp>
          <p:nvSpPr>
            <p:cNvPr id="632" name="Google Shape;632;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5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54"/>
          <p:cNvGrpSpPr/>
          <p:nvPr/>
        </p:nvGrpSpPr>
        <p:grpSpPr>
          <a:xfrm>
            <a:off x="7441895" y="3383608"/>
            <a:ext cx="112768" cy="106853"/>
            <a:chOff x="4768575" y="2253950"/>
            <a:chExt cx="46300" cy="43875"/>
          </a:xfrm>
        </p:grpSpPr>
        <p:sp>
          <p:nvSpPr>
            <p:cNvPr id="641" name="Google Shape;641;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54"/>
          <p:cNvGrpSpPr/>
          <p:nvPr/>
        </p:nvGrpSpPr>
        <p:grpSpPr>
          <a:xfrm>
            <a:off x="7741518" y="3872634"/>
            <a:ext cx="118187" cy="146246"/>
            <a:chOff x="4960900" y="2433225"/>
            <a:chExt cx="48525" cy="60050"/>
          </a:xfrm>
        </p:grpSpPr>
        <p:sp>
          <p:nvSpPr>
            <p:cNvPr id="644" name="Google Shape;644;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54"/>
          <p:cNvGrpSpPr/>
          <p:nvPr/>
        </p:nvGrpSpPr>
        <p:grpSpPr>
          <a:xfrm>
            <a:off x="7430083" y="4136695"/>
            <a:ext cx="136394" cy="143810"/>
            <a:chOff x="4854075" y="2527625"/>
            <a:chExt cx="56000" cy="59050"/>
          </a:xfrm>
        </p:grpSpPr>
        <p:sp>
          <p:nvSpPr>
            <p:cNvPr id="647" name="Google Shape;647;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 name="Google Shape;649;p5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 name="Google Shape;652;p54"/>
          <p:cNvGrpSpPr/>
          <p:nvPr/>
        </p:nvGrpSpPr>
        <p:grpSpPr>
          <a:xfrm>
            <a:off x="8054294" y="3600439"/>
            <a:ext cx="99312" cy="160797"/>
            <a:chOff x="5059700" y="2334775"/>
            <a:chExt cx="40775" cy="66025"/>
          </a:xfrm>
        </p:grpSpPr>
        <p:sp>
          <p:nvSpPr>
            <p:cNvPr id="653" name="Google Shape;653;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54"/>
          <p:cNvGrpSpPr/>
          <p:nvPr/>
        </p:nvGrpSpPr>
        <p:grpSpPr>
          <a:xfrm>
            <a:off x="8011458" y="3865571"/>
            <a:ext cx="184984" cy="160371"/>
            <a:chOff x="5037700" y="2430325"/>
            <a:chExt cx="75950" cy="65850"/>
          </a:xfrm>
        </p:grpSpPr>
        <p:sp>
          <p:nvSpPr>
            <p:cNvPr id="663" name="Google Shape;663;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54"/>
          <p:cNvGrpSpPr/>
          <p:nvPr/>
        </p:nvGrpSpPr>
        <p:grpSpPr>
          <a:xfrm>
            <a:off x="7430964" y="3632023"/>
            <a:ext cx="173014" cy="97629"/>
            <a:chOff x="4756975" y="2341800"/>
            <a:chExt cx="91975" cy="51925"/>
          </a:xfrm>
        </p:grpSpPr>
        <p:sp>
          <p:nvSpPr>
            <p:cNvPr id="666" name="Google Shape;666;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54"/>
          <p:cNvGrpSpPr/>
          <p:nvPr/>
        </p:nvGrpSpPr>
        <p:grpSpPr>
          <a:xfrm>
            <a:off x="7697901" y="4120720"/>
            <a:ext cx="212497" cy="175761"/>
            <a:chOff x="4943575" y="2516350"/>
            <a:chExt cx="98675" cy="81700"/>
          </a:xfrm>
        </p:grpSpPr>
        <p:sp>
          <p:nvSpPr>
            <p:cNvPr id="687" name="Google Shape;687;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54"/>
          <p:cNvGrpSpPr/>
          <p:nvPr/>
        </p:nvGrpSpPr>
        <p:grpSpPr>
          <a:xfrm>
            <a:off x="1955962" y="3346963"/>
            <a:ext cx="965351" cy="134611"/>
            <a:chOff x="4411970" y="2962952"/>
            <a:chExt cx="706544" cy="104212"/>
          </a:xfrm>
        </p:grpSpPr>
        <p:sp>
          <p:nvSpPr>
            <p:cNvPr id="766" name="Google Shape;766;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54"/>
          <p:cNvGrpSpPr/>
          <p:nvPr/>
        </p:nvGrpSpPr>
        <p:grpSpPr>
          <a:xfrm>
            <a:off x="1955962" y="2935877"/>
            <a:ext cx="960158" cy="289172"/>
            <a:chOff x="4411970" y="2726085"/>
            <a:chExt cx="643107" cy="193659"/>
          </a:xfrm>
        </p:grpSpPr>
        <p:sp>
          <p:nvSpPr>
            <p:cNvPr id="771" name="Google Shape;771;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54"/>
          <p:cNvGrpSpPr/>
          <p:nvPr/>
        </p:nvGrpSpPr>
        <p:grpSpPr>
          <a:xfrm>
            <a:off x="958854" y="3201987"/>
            <a:ext cx="833173" cy="259209"/>
            <a:chOff x="4411970" y="4340222"/>
            <a:chExt cx="779467" cy="242683"/>
          </a:xfrm>
        </p:grpSpPr>
        <p:sp>
          <p:nvSpPr>
            <p:cNvPr id="775" name="Google Shape;775;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4"/>
          <p:cNvGrpSpPr/>
          <p:nvPr/>
        </p:nvGrpSpPr>
        <p:grpSpPr>
          <a:xfrm>
            <a:off x="1955962" y="2597733"/>
            <a:ext cx="965160" cy="216230"/>
            <a:chOff x="4411970" y="2468674"/>
            <a:chExt cx="747317" cy="167425"/>
          </a:xfrm>
        </p:grpSpPr>
        <p:sp>
          <p:nvSpPr>
            <p:cNvPr id="779" name="Google Shape;779;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54"/>
          <p:cNvGrpSpPr/>
          <p:nvPr/>
        </p:nvGrpSpPr>
        <p:grpSpPr>
          <a:xfrm>
            <a:off x="954709" y="2502450"/>
            <a:ext cx="810451" cy="319148"/>
            <a:chOff x="4411970" y="3686602"/>
            <a:chExt cx="797845" cy="314215"/>
          </a:xfrm>
        </p:grpSpPr>
        <p:sp>
          <p:nvSpPr>
            <p:cNvPr id="782" name="Google Shape;782;p5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5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54"/>
          <p:cNvGrpSpPr/>
          <p:nvPr/>
        </p:nvGrpSpPr>
        <p:grpSpPr>
          <a:xfrm>
            <a:off x="954806" y="2256974"/>
            <a:ext cx="1970333" cy="208784"/>
            <a:chOff x="6336019" y="3733725"/>
            <a:chExt cx="2566206" cy="351310"/>
          </a:xfrm>
        </p:grpSpPr>
        <p:sp>
          <p:nvSpPr>
            <p:cNvPr id="789" name="Google Shape;789;p5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54"/>
          <p:cNvGrpSpPr/>
          <p:nvPr/>
        </p:nvGrpSpPr>
        <p:grpSpPr>
          <a:xfrm>
            <a:off x="1955962" y="3864529"/>
            <a:ext cx="946551" cy="153200"/>
            <a:chOff x="4404545" y="3301592"/>
            <a:chExt cx="782403" cy="129272"/>
          </a:xfrm>
        </p:grpSpPr>
        <p:sp>
          <p:nvSpPr>
            <p:cNvPr id="794" name="Google Shape;794;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54"/>
          <p:cNvGrpSpPr/>
          <p:nvPr/>
        </p:nvGrpSpPr>
        <p:grpSpPr>
          <a:xfrm>
            <a:off x="1955962" y="3603488"/>
            <a:ext cx="962257" cy="139127"/>
            <a:chOff x="4411970" y="3131459"/>
            <a:chExt cx="710520" cy="117397"/>
          </a:xfrm>
        </p:grpSpPr>
        <p:sp>
          <p:nvSpPr>
            <p:cNvPr id="797" name="Google Shape;797;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5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 name="Google Shape;800;p54"/>
          <p:cNvGrpSpPr/>
          <p:nvPr/>
        </p:nvGrpSpPr>
        <p:grpSpPr>
          <a:xfrm>
            <a:off x="956107" y="3538282"/>
            <a:ext cx="823838" cy="458988"/>
            <a:chOff x="4411970" y="1801825"/>
            <a:chExt cx="734586" cy="409262"/>
          </a:xfrm>
        </p:grpSpPr>
        <p:sp>
          <p:nvSpPr>
            <p:cNvPr id="801" name="Google Shape;801;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54"/>
          <p:cNvGrpSpPr/>
          <p:nvPr/>
        </p:nvGrpSpPr>
        <p:grpSpPr>
          <a:xfrm>
            <a:off x="956107" y="4086708"/>
            <a:ext cx="856348" cy="212039"/>
            <a:chOff x="4411970" y="2233974"/>
            <a:chExt cx="763574" cy="189068"/>
          </a:xfrm>
        </p:grpSpPr>
        <p:sp>
          <p:nvSpPr>
            <p:cNvPr id="804" name="Google Shape;804;p5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54"/>
          <p:cNvGrpSpPr/>
          <p:nvPr/>
        </p:nvGrpSpPr>
        <p:grpSpPr>
          <a:xfrm>
            <a:off x="3066303" y="2262044"/>
            <a:ext cx="511602" cy="511602"/>
            <a:chOff x="5681300" y="2527788"/>
            <a:chExt cx="805800" cy="805800"/>
          </a:xfrm>
        </p:grpSpPr>
        <p:sp>
          <p:nvSpPr>
            <p:cNvPr id="807" name="Google Shape;807;p5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4"/>
          <p:cNvGrpSpPr/>
          <p:nvPr/>
        </p:nvGrpSpPr>
        <p:grpSpPr>
          <a:xfrm>
            <a:off x="3063497" y="3028627"/>
            <a:ext cx="513021" cy="512935"/>
            <a:chOff x="4049800" y="640400"/>
            <a:chExt cx="858900" cy="858900"/>
          </a:xfrm>
        </p:grpSpPr>
        <p:sp>
          <p:nvSpPr>
            <p:cNvPr id="810" name="Google Shape;810;p5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4"/>
          <p:cNvGrpSpPr/>
          <p:nvPr/>
        </p:nvGrpSpPr>
        <p:grpSpPr>
          <a:xfrm>
            <a:off x="2980696" y="3680519"/>
            <a:ext cx="686489" cy="686585"/>
            <a:chOff x="5080188" y="927900"/>
            <a:chExt cx="961200" cy="961200"/>
          </a:xfrm>
        </p:grpSpPr>
        <p:sp>
          <p:nvSpPr>
            <p:cNvPr id="813" name="Google Shape;813;p5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4"/>
          <p:cNvGrpSpPr/>
          <p:nvPr/>
        </p:nvGrpSpPr>
        <p:grpSpPr>
          <a:xfrm>
            <a:off x="3763848" y="3773248"/>
            <a:ext cx="510373" cy="510937"/>
            <a:chOff x="7508249" y="1522825"/>
            <a:chExt cx="1326332" cy="1322987"/>
          </a:xfrm>
        </p:grpSpPr>
        <p:sp>
          <p:nvSpPr>
            <p:cNvPr id="822" name="Google Shape;822;p5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54"/>
          <p:cNvGrpSpPr/>
          <p:nvPr/>
        </p:nvGrpSpPr>
        <p:grpSpPr>
          <a:xfrm>
            <a:off x="4455441" y="3774653"/>
            <a:ext cx="492652" cy="503348"/>
            <a:chOff x="6039282" y="1042577"/>
            <a:chExt cx="734315" cy="731929"/>
          </a:xfrm>
        </p:grpSpPr>
        <p:sp>
          <p:nvSpPr>
            <p:cNvPr id="833" name="Google Shape;833;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54"/>
          <p:cNvGrpSpPr/>
          <p:nvPr/>
        </p:nvGrpSpPr>
        <p:grpSpPr>
          <a:xfrm>
            <a:off x="5095855" y="2270694"/>
            <a:ext cx="483304" cy="504902"/>
            <a:chOff x="1825800" y="1651625"/>
            <a:chExt cx="568125" cy="591775"/>
          </a:xfrm>
        </p:grpSpPr>
        <p:sp>
          <p:nvSpPr>
            <p:cNvPr id="855" name="Google Shape;855;p5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5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4"/>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866" name="Google Shape;866;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grpSp>
        <p:nvGrpSpPr>
          <p:cNvPr id="871" name="Google Shape;871;p55"/>
          <p:cNvGrpSpPr/>
          <p:nvPr/>
        </p:nvGrpSpPr>
        <p:grpSpPr>
          <a:xfrm>
            <a:off x="722059" y="955168"/>
            <a:ext cx="2492868" cy="1379876"/>
            <a:chOff x="2654821" y="2311071"/>
            <a:chExt cx="2279715" cy="1262120"/>
          </a:xfrm>
        </p:grpSpPr>
        <p:grpSp>
          <p:nvGrpSpPr>
            <p:cNvPr id="872" name="Google Shape;872;p55"/>
            <p:cNvGrpSpPr/>
            <p:nvPr/>
          </p:nvGrpSpPr>
          <p:grpSpPr>
            <a:xfrm>
              <a:off x="4034269" y="2840745"/>
              <a:ext cx="40212" cy="36437"/>
              <a:chOff x="4293400" y="2574725"/>
              <a:chExt cx="84425" cy="80100"/>
            </a:xfrm>
          </p:grpSpPr>
          <p:sp>
            <p:nvSpPr>
              <p:cNvPr id="873" name="Google Shape;873;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874" name="Google Shape;874;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5"/>
            <p:cNvGrpSpPr/>
            <p:nvPr/>
          </p:nvGrpSpPr>
          <p:grpSpPr>
            <a:xfrm>
              <a:off x="3894606" y="2334874"/>
              <a:ext cx="913198" cy="518984"/>
              <a:chOff x="4000175" y="1462675"/>
              <a:chExt cx="1917275" cy="1140875"/>
            </a:xfrm>
          </p:grpSpPr>
          <p:sp>
            <p:nvSpPr>
              <p:cNvPr id="876" name="Google Shape;876;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877" name="Google Shape;877;p55"/>
              <p:cNvGrpSpPr/>
              <p:nvPr/>
            </p:nvGrpSpPr>
            <p:grpSpPr>
              <a:xfrm>
                <a:off x="4000175" y="1462675"/>
                <a:ext cx="1917275" cy="1140875"/>
                <a:chOff x="4000175" y="1462675"/>
                <a:chExt cx="1917275" cy="1140875"/>
              </a:xfrm>
            </p:grpSpPr>
            <p:sp>
              <p:nvSpPr>
                <p:cNvPr id="878" name="Google Shape;878;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879" name="Google Shape;879;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83" name="Google Shape;883;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 name="Google Shape;884;p55"/>
            <p:cNvGrpSpPr/>
            <p:nvPr/>
          </p:nvGrpSpPr>
          <p:grpSpPr>
            <a:xfrm>
              <a:off x="3875768" y="2846704"/>
              <a:ext cx="44796" cy="47366"/>
              <a:chOff x="3960625" y="2587825"/>
              <a:chExt cx="94050" cy="104125"/>
            </a:xfrm>
          </p:grpSpPr>
          <p:sp>
            <p:nvSpPr>
              <p:cNvPr id="885" name="Google Shape;885;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886" name="Google Shape;886;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5"/>
            <p:cNvGrpSpPr/>
            <p:nvPr/>
          </p:nvGrpSpPr>
          <p:grpSpPr>
            <a:xfrm>
              <a:off x="3782759" y="2807162"/>
              <a:ext cx="82686" cy="85487"/>
              <a:chOff x="3765350" y="2500900"/>
              <a:chExt cx="173600" cy="187925"/>
            </a:xfrm>
          </p:grpSpPr>
          <p:sp>
            <p:nvSpPr>
              <p:cNvPr id="888" name="Google Shape;888;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889" name="Google Shape;889;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55"/>
            <p:cNvGrpSpPr/>
            <p:nvPr/>
          </p:nvGrpSpPr>
          <p:grpSpPr>
            <a:xfrm>
              <a:off x="3775674" y="2798496"/>
              <a:ext cx="40545" cy="23564"/>
              <a:chOff x="3750475" y="2481850"/>
              <a:chExt cx="85125" cy="51800"/>
            </a:xfrm>
          </p:grpSpPr>
          <p:sp>
            <p:nvSpPr>
              <p:cNvPr id="895" name="Google Shape;895;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897" name="Google Shape;897;p55"/>
            <p:cNvGrpSpPr/>
            <p:nvPr/>
          </p:nvGrpSpPr>
          <p:grpSpPr>
            <a:xfrm>
              <a:off x="3716946" y="2776024"/>
              <a:ext cx="81971" cy="76912"/>
              <a:chOff x="3627175" y="2432450"/>
              <a:chExt cx="172100" cy="169075"/>
            </a:xfrm>
          </p:grpSpPr>
          <p:sp>
            <p:nvSpPr>
              <p:cNvPr id="898" name="Google Shape;898;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900" name="Google Shape;900;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901" name="Google Shape;901;p55"/>
            <p:cNvGrpSpPr/>
            <p:nvPr/>
          </p:nvGrpSpPr>
          <p:grpSpPr>
            <a:xfrm>
              <a:off x="3685682" y="2845624"/>
              <a:ext cx="29311" cy="45055"/>
              <a:chOff x="3561536" y="2585450"/>
              <a:chExt cx="61539" cy="99045"/>
            </a:xfrm>
          </p:grpSpPr>
          <p:sp>
            <p:nvSpPr>
              <p:cNvPr id="902" name="Google Shape;902;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904" name="Google Shape;904;p55"/>
            <p:cNvGrpSpPr/>
            <p:nvPr/>
          </p:nvGrpSpPr>
          <p:grpSpPr>
            <a:xfrm>
              <a:off x="3849905" y="2572252"/>
              <a:ext cx="74339" cy="119559"/>
              <a:chOff x="3906325" y="1984500"/>
              <a:chExt cx="156075" cy="262825"/>
            </a:xfrm>
          </p:grpSpPr>
          <p:sp>
            <p:nvSpPr>
              <p:cNvPr id="905" name="Google Shape;905;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906" name="Google Shape;906;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55"/>
            <p:cNvGrpSpPr/>
            <p:nvPr/>
          </p:nvGrpSpPr>
          <p:grpSpPr>
            <a:xfrm>
              <a:off x="2654821" y="2414345"/>
              <a:ext cx="667570" cy="558731"/>
              <a:chOff x="1397225" y="1637375"/>
              <a:chExt cx="1401575" cy="1228250"/>
            </a:xfrm>
          </p:grpSpPr>
          <p:sp>
            <p:nvSpPr>
              <p:cNvPr id="908" name="Google Shape;908;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909" name="Google Shape;909;p55"/>
              <p:cNvGrpSpPr/>
              <p:nvPr/>
            </p:nvGrpSpPr>
            <p:grpSpPr>
              <a:xfrm>
                <a:off x="1397225" y="1637375"/>
                <a:ext cx="1398775" cy="1228250"/>
                <a:chOff x="1397225" y="1637375"/>
                <a:chExt cx="1398775" cy="1228250"/>
              </a:xfrm>
            </p:grpSpPr>
            <p:sp>
              <p:nvSpPr>
                <p:cNvPr id="910" name="Google Shape;910;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 name="Google Shape;912;p55"/>
            <p:cNvGrpSpPr/>
            <p:nvPr/>
          </p:nvGrpSpPr>
          <p:grpSpPr>
            <a:xfrm>
              <a:off x="3230417" y="3103734"/>
              <a:ext cx="282982" cy="280332"/>
              <a:chOff x="2605700" y="3152850"/>
              <a:chExt cx="594125" cy="616250"/>
            </a:xfrm>
          </p:grpSpPr>
          <p:sp>
            <p:nvSpPr>
              <p:cNvPr id="913" name="Google Shape;913;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914" name="Google Shape;914;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915" name="Google Shape;915;p55"/>
            <p:cNvGrpSpPr/>
            <p:nvPr/>
          </p:nvGrpSpPr>
          <p:grpSpPr>
            <a:xfrm>
              <a:off x="3265985" y="3226989"/>
              <a:ext cx="87151" cy="346202"/>
              <a:chOff x="2680375" y="3423800"/>
              <a:chExt cx="182975" cy="761050"/>
            </a:xfrm>
          </p:grpSpPr>
          <p:sp>
            <p:nvSpPr>
              <p:cNvPr id="916" name="Google Shape;916;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917" name="Google Shape;917;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55"/>
            <p:cNvGrpSpPr/>
            <p:nvPr/>
          </p:nvGrpSpPr>
          <p:grpSpPr>
            <a:xfrm>
              <a:off x="3855466" y="3289811"/>
              <a:ext cx="112514" cy="94210"/>
              <a:chOff x="3918000" y="3561900"/>
              <a:chExt cx="236225" cy="207100"/>
            </a:xfrm>
          </p:grpSpPr>
          <p:sp>
            <p:nvSpPr>
              <p:cNvPr id="919" name="Google Shape;919;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920" name="Google Shape;920;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5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924" name="Google Shape;924;p55"/>
            <p:cNvGrpSpPr/>
            <p:nvPr/>
          </p:nvGrpSpPr>
          <p:grpSpPr>
            <a:xfrm>
              <a:off x="2905224" y="2311071"/>
              <a:ext cx="596721" cy="528992"/>
              <a:chOff x="1922950" y="1410350"/>
              <a:chExt cx="1252825" cy="1162875"/>
            </a:xfrm>
          </p:grpSpPr>
          <p:sp>
            <p:nvSpPr>
              <p:cNvPr id="925" name="Google Shape;925;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941" name="Google Shape;941;p5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1" name="Google Shape;961;p5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62" name="Google Shape;962;p5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 name="Google Shape;963;p55"/>
            <p:cNvGrpSpPr/>
            <p:nvPr/>
          </p:nvGrpSpPr>
          <p:grpSpPr>
            <a:xfrm>
              <a:off x="3280929" y="3294542"/>
              <a:ext cx="109894" cy="272224"/>
              <a:chOff x="2711750" y="3572300"/>
              <a:chExt cx="230725" cy="598425"/>
            </a:xfrm>
          </p:grpSpPr>
          <p:sp>
            <p:nvSpPr>
              <p:cNvPr id="964" name="Google Shape;964;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5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 name="Google Shape;967;p55"/>
            <p:cNvGrpSpPr/>
            <p:nvPr/>
          </p:nvGrpSpPr>
          <p:grpSpPr>
            <a:xfrm>
              <a:off x="3790439" y="2408636"/>
              <a:ext cx="73017" cy="75684"/>
              <a:chOff x="3781475" y="1624825"/>
              <a:chExt cx="153300" cy="166375"/>
            </a:xfrm>
          </p:grpSpPr>
          <p:sp>
            <p:nvSpPr>
              <p:cNvPr id="968" name="Google Shape;968;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5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 name="Google Shape;979;p55"/>
            <p:cNvGrpSpPr/>
            <p:nvPr/>
          </p:nvGrpSpPr>
          <p:grpSpPr>
            <a:xfrm>
              <a:off x="4403342" y="3107749"/>
              <a:ext cx="316680" cy="101374"/>
              <a:chOff x="5068275" y="3161675"/>
              <a:chExt cx="664875" cy="222850"/>
            </a:xfrm>
          </p:grpSpPr>
          <p:sp>
            <p:nvSpPr>
              <p:cNvPr id="980" name="Google Shape;980;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 name="Google Shape;984;p5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 name="Google Shape;1013;p55"/>
            <p:cNvGrpSpPr/>
            <p:nvPr/>
          </p:nvGrpSpPr>
          <p:grpSpPr>
            <a:xfrm>
              <a:off x="3697513" y="2707266"/>
              <a:ext cx="59549" cy="79733"/>
              <a:chOff x="3586375" y="2281300"/>
              <a:chExt cx="125025" cy="175275"/>
            </a:xfrm>
          </p:grpSpPr>
          <p:sp>
            <p:nvSpPr>
              <p:cNvPr id="1014" name="Google Shape;1014;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 name="Google Shape;1016;p5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 name="Google Shape;1017;p55"/>
            <p:cNvGrpSpPr/>
            <p:nvPr/>
          </p:nvGrpSpPr>
          <p:grpSpPr>
            <a:xfrm>
              <a:off x="4513224" y="3221724"/>
              <a:ext cx="274563" cy="280321"/>
              <a:chOff x="5298975" y="3412225"/>
              <a:chExt cx="576450" cy="616225"/>
            </a:xfrm>
          </p:grpSpPr>
          <p:sp>
            <p:nvSpPr>
              <p:cNvPr id="1018" name="Google Shape;1018;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19" name="Google Shape;1019;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55"/>
            <p:cNvGrpSpPr/>
            <p:nvPr/>
          </p:nvGrpSpPr>
          <p:grpSpPr>
            <a:xfrm>
              <a:off x="4824403" y="3421846"/>
              <a:ext cx="110132" cy="130647"/>
              <a:chOff x="5952300" y="3852150"/>
              <a:chExt cx="231225" cy="287200"/>
            </a:xfrm>
          </p:grpSpPr>
          <p:sp>
            <p:nvSpPr>
              <p:cNvPr id="1021" name="Google Shape;1021;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 name="Google Shape;1023;p5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55"/>
            <p:cNvGrpSpPr/>
            <p:nvPr/>
          </p:nvGrpSpPr>
          <p:grpSpPr>
            <a:xfrm>
              <a:off x="4295710" y="3079670"/>
              <a:ext cx="14968" cy="27135"/>
              <a:chOff x="4842300" y="3099950"/>
              <a:chExt cx="31425" cy="59650"/>
            </a:xfrm>
          </p:grpSpPr>
          <p:sp>
            <p:nvSpPr>
              <p:cNvPr id="1032" name="Google Shape;1032;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 name="Google Shape;1036;p5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 name="Google Shape;1044;p55"/>
            <p:cNvGrpSpPr/>
            <p:nvPr/>
          </p:nvGrpSpPr>
          <p:grpSpPr>
            <a:xfrm>
              <a:off x="3831056" y="2816010"/>
              <a:ext cx="37378" cy="27612"/>
              <a:chOff x="3866750" y="2520350"/>
              <a:chExt cx="78475" cy="60700"/>
            </a:xfrm>
          </p:grpSpPr>
          <p:sp>
            <p:nvSpPr>
              <p:cNvPr id="1045" name="Google Shape;1045;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5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66" name="Google Shape;1066;p5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78" name="Google Shape;1078;p5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55"/>
            <p:cNvGrpSpPr/>
            <p:nvPr/>
          </p:nvGrpSpPr>
          <p:grpSpPr>
            <a:xfrm>
              <a:off x="3632736" y="3051591"/>
              <a:ext cx="63288" cy="45217"/>
              <a:chOff x="3450375" y="3038225"/>
              <a:chExt cx="132875" cy="99400"/>
            </a:xfrm>
          </p:grpSpPr>
          <p:sp>
            <p:nvSpPr>
              <p:cNvPr id="1092" name="Google Shape;1092;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5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03" name="Google Shape;1103;p5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13" name="Google Shape;1113;p5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19" name="Google Shape;1119;p5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55"/>
          <p:cNvGrpSpPr/>
          <p:nvPr/>
        </p:nvGrpSpPr>
        <p:grpSpPr>
          <a:xfrm>
            <a:off x="719116" y="2850945"/>
            <a:ext cx="2622876" cy="1333540"/>
            <a:chOff x="238125" y="1038125"/>
            <a:chExt cx="7146800" cy="3633625"/>
          </a:xfrm>
        </p:grpSpPr>
        <p:sp>
          <p:nvSpPr>
            <p:cNvPr id="1130" name="Google Shape;1130;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55"/>
          <p:cNvGrpSpPr/>
          <p:nvPr/>
        </p:nvGrpSpPr>
        <p:grpSpPr>
          <a:xfrm>
            <a:off x="5834044" y="993055"/>
            <a:ext cx="2590840" cy="1380235"/>
            <a:chOff x="233350" y="949250"/>
            <a:chExt cx="7137300" cy="3802300"/>
          </a:xfrm>
        </p:grpSpPr>
        <p:sp>
          <p:nvSpPr>
            <p:cNvPr id="2703" name="Google Shape;2703;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55"/>
          <p:cNvGrpSpPr/>
          <p:nvPr/>
        </p:nvGrpSpPr>
        <p:grpSpPr>
          <a:xfrm>
            <a:off x="7648473" y="3037828"/>
            <a:ext cx="104231" cy="320340"/>
            <a:chOff x="7564426" y="3224343"/>
            <a:chExt cx="119985" cy="368801"/>
          </a:xfrm>
        </p:grpSpPr>
        <p:sp>
          <p:nvSpPr>
            <p:cNvPr id="2755" name="Google Shape;2755;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7" name="Google Shape;2757;p55"/>
          <p:cNvGrpSpPr/>
          <p:nvPr/>
        </p:nvGrpSpPr>
        <p:grpSpPr>
          <a:xfrm>
            <a:off x="7347962" y="3031929"/>
            <a:ext cx="189489" cy="332132"/>
            <a:chOff x="8370831" y="3202002"/>
            <a:chExt cx="218129" cy="382376"/>
          </a:xfrm>
        </p:grpSpPr>
        <p:sp>
          <p:nvSpPr>
            <p:cNvPr id="2758" name="Google Shape;2758;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55"/>
          <p:cNvGrpSpPr/>
          <p:nvPr/>
        </p:nvGrpSpPr>
        <p:grpSpPr>
          <a:xfrm>
            <a:off x="8071351" y="3443061"/>
            <a:ext cx="309429" cy="267000"/>
            <a:chOff x="6742064" y="3750480"/>
            <a:chExt cx="399315" cy="344560"/>
          </a:xfrm>
        </p:grpSpPr>
        <p:sp>
          <p:nvSpPr>
            <p:cNvPr id="2761" name="Google Shape;2761;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55"/>
          <p:cNvGrpSpPr/>
          <p:nvPr/>
        </p:nvGrpSpPr>
        <p:grpSpPr>
          <a:xfrm>
            <a:off x="7610370" y="3794109"/>
            <a:ext cx="180437" cy="281608"/>
            <a:chOff x="7248525" y="3739696"/>
            <a:chExt cx="230531" cy="359790"/>
          </a:xfrm>
        </p:grpSpPr>
        <p:sp>
          <p:nvSpPr>
            <p:cNvPr id="2764" name="Google Shape;2764;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6" name="Google Shape;2766;p55"/>
          <p:cNvGrpSpPr/>
          <p:nvPr/>
        </p:nvGrpSpPr>
        <p:grpSpPr>
          <a:xfrm>
            <a:off x="7856289" y="3437333"/>
            <a:ext cx="162896" cy="278710"/>
            <a:chOff x="7601242" y="3729267"/>
            <a:chExt cx="222566" cy="380803"/>
          </a:xfrm>
        </p:grpSpPr>
        <p:sp>
          <p:nvSpPr>
            <p:cNvPr id="2767" name="Google Shape;2767;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9" name="Google Shape;2769;p55"/>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0" name="Google Shape;2770;p55"/>
          <p:cNvGrpSpPr/>
          <p:nvPr/>
        </p:nvGrpSpPr>
        <p:grpSpPr>
          <a:xfrm>
            <a:off x="7345935" y="3438473"/>
            <a:ext cx="193543" cy="275990"/>
            <a:chOff x="8304647" y="3738687"/>
            <a:chExt cx="225076" cy="320956"/>
          </a:xfrm>
        </p:grpSpPr>
        <p:sp>
          <p:nvSpPr>
            <p:cNvPr id="2771" name="Google Shape;2771;p5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55"/>
          <p:cNvGrpSpPr/>
          <p:nvPr/>
        </p:nvGrpSpPr>
        <p:grpSpPr>
          <a:xfrm>
            <a:off x="7618427" y="3438473"/>
            <a:ext cx="178492" cy="275990"/>
            <a:chOff x="8615101" y="3738687"/>
            <a:chExt cx="207573" cy="320956"/>
          </a:xfrm>
        </p:grpSpPr>
        <p:sp>
          <p:nvSpPr>
            <p:cNvPr id="2775" name="Google Shape;2775;p5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8" name="Google Shape;2778;p55"/>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9" name="Google Shape;2779;p55"/>
          <p:cNvGrpSpPr/>
          <p:nvPr/>
        </p:nvGrpSpPr>
        <p:grpSpPr>
          <a:xfrm>
            <a:off x="6013132" y="3559961"/>
            <a:ext cx="557671" cy="511283"/>
            <a:chOff x="6015419" y="3716859"/>
            <a:chExt cx="557671" cy="511283"/>
          </a:xfrm>
        </p:grpSpPr>
        <p:sp>
          <p:nvSpPr>
            <p:cNvPr id="2780" name="Google Shape;2780;p5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1" name="Google Shape;2781;p55"/>
            <p:cNvGrpSpPr/>
            <p:nvPr/>
          </p:nvGrpSpPr>
          <p:grpSpPr>
            <a:xfrm>
              <a:off x="6036094" y="3716980"/>
              <a:ext cx="529860" cy="510468"/>
              <a:chOff x="6036094" y="3716980"/>
              <a:chExt cx="529860" cy="510468"/>
            </a:xfrm>
          </p:grpSpPr>
          <p:sp>
            <p:nvSpPr>
              <p:cNvPr id="2782" name="Google Shape;2782;p5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2" name="Google Shape;2792;p55"/>
          <p:cNvGrpSpPr/>
          <p:nvPr/>
        </p:nvGrpSpPr>
        <p:grpSpPr>
          <a:xfrm>
            <a:off x="6642017" y="2916730"/>
            <a:ext cx="576302" cy="511871"/>
            <a:chOff x="6644304" y="3073628"/>
            <a:chExt cx="576302" cy="511871"/>
          </a:xfrm>
        </p:grpSpPr>
        <p:sp>
          <p:nvSpPr>
            <p:cNvPr id="2793" name="Google Shape;2793;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4" name="Google Shape;2794;p55"/>
            <p:cNvGrpSpPr/>
            <p:nvPr/>
          </p:nvGrpSpPr>
          <p:grpSpPr>
            <a:xfrm>
              <a:off x="6712169" y="3085440"/>
              <a:ext cx="481622" cy="494913"/>
              <a:chOff x="6712169" y="3085440"/>
              <a:chExt cx="481622" cy="494913"/>
            </a:xfrm>
          </p:grpSpPr>
          <p:sp>
            <p:nvSpPr>
              <p:cNvPr id="2795" name="Google Shape;2795;p5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0" name="Google Shape;2800;p5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3" name="Google Shape;2803;p55"/>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4" name="Google Shape;2804;p55"/>
          <p:cNvGrpSpPr/>
          <p:nvPr/>
        </p:nvGrpSpPr>
        <p:grpSpPr>
          <a:xfrm>
            <a:off x="6649868" y="3559725"/>
            <a:ext cx="560631" cy="511352"/>
            <a:chOff x="6652154" y="3716623"/>
            <a:chExt cx="560631" cy="511352"/>
          </a:xfrm>
        </p:grpSpPr>
        <p:sp>
          <p:nvSpPr>
            <p:cNvPr id="2805" name="Google Shape;2805;p5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6" name="Google Shape;2806;p55"/>
            <p:cNvGrpSpPr/>
            <p:nvPr/>
          </p:nvGrpSpPr>
          <p:grpSpPr>
            <a:xfrm>
              <a:off x="6669657" y="3716715"/>
              <a:ext cx="466779" cy="464290"/>
              <a:chOff x="6669657" y="3716715"/>
              <a:chExt cx="466779" cy="464290"/>
            </a:xfrm>
          </p:grpSpPr>
          <p:sp>
            <p:nvSpPr>
              <p:cNvPr id="2807" name="Google Shape;2807;p5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20" name="Google Shape;2820;p55"/>
          <p:cNvGrpSpPr/>
          <p:nvPr/>
        </p:nvGrpSpPr>
        <p:grpSpPr>
          <a:xfrm>
            <a:off x="7843959" y="3841134"/>
            <a:ext cx="187557" cy="187557"/>
            <a:chOff x="8565775" y="671075"/>
            <a:chExt cx="441000" cy="441000"/>
          </a:xfrm>
        </p:grpSpPr>
        <p:sp>
          <p:nvSpPr>
            <p:cNvPr id="2821" name="Google Shape;2821;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55"/>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5" name="Google Shape;2825;p55"/>
          <p:cNvGrpSpPr/>
          <p:nvPr/>
        </p:nvGrpSpPr>
        <p:grpSpPr>
          <a:xfrm>
            <a:off x="5997814" y="2919352"/>
            <a:ext cx="587871" cy="512373"/>
            <a:chOff x="6000100" y="3076250"/>
            <a:chExt cx="587871" cy="512373"/>
          </a:xfrm>
        </p:grpSpPr>
        <p:sp>
          <p:nvSpPr>
            <p:cNvPr id="2826" name="Google Shape;2826;p5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7" name="Google Shape;2827;p55"/>
            <p:cNvGrpSpPr/>
            <p:nvPr/>
          </p:nvGrpSpPr>
          <p:grpSpPr>
            <a:xfrm>
              <a:off x="6031360" y="3076713"/>
              <a:ext cx="539107" cy="480965"/>
              <a:chOff x="6031360" y="3076713"/>
              <a:chExt cx="539107" cy="480965"/>
            </a:xfrm>
          </p:grpSpPr>
          <p:sp>
            <p:nvSpPr>
              <p:cNvPr id="2828" name="Google Shape;2828;p5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5" name="Google Shape;2835;p55"/>
          <p:cNvGrpSpPr/>
          <p:nvPr/>
        </p:nvGrpSpPr>
        <p:grpSpPr>
          <a:xfrm>
            <a:off x="3369305" y="938716"/>
            <a:ext cx="2310381" cy="1488888"/>
            <a:chOff x="229225" y="549050"/>
            <a:chExt cx="7161750" cy="4615275"/>
          </a:xfrm>
        </p:grpSpPr>
        <p:sp>
          <p:nvSpPr>
            <p:cNvPr id="2836" name="Google Shape;2836;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55"/>
          <p:cNvGrpSpPr/>
          <p:nvPr/>
        </p:nvGrpSpPr>
        <p:grpSpPr>
          <a:xfrm>
            <a:off x="3514723" y="2830563"/>
            <a:ext cx="2310282" cy="1374222"/>
            <a:chOff x="238125" y="732525"/>
            <a:chExt cx="7130500" cy="4241425"/>
          </a:xfrm>
        </p:grpSpPr>
        <p:sp>
          <p:nvSpPr>
            <p:cNvPr id="2954" name="Google Shape;2954;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71"/>
        <p:cNvGrpSpPr/>
        <p:nvPr/>
      </p:nvGrpSpPr>
      <p:grpSpPr>
        <a:xfrm>
          <a:off x="0" y="0"/>
          <a:ext cx="0" cy="0"/>
          <a:chOff x="0" y="0"/>
          <a:chExt cx="0" cy="0"/>
        </a:xfrm>
      </p:grpSpPr>
      <p:grpSp>
        <p:nvGrpSpPr>
          <p:cNvPr id="3072" name="Google Shape;3072;p56"/>
          <p:cNvGrpSpPr/>
          <p:nvPr/>
        </p:nvGrpSpPr>
        <p:grpSpPr>
          <a:xfrm>
            <a:off x="725414" y="969763"/>
            <a:ext cx="2507799" cy="206239"/>
            <a:chOff x="106648" y="895722"/>
            <a:chExt cx="4481413" cy="374300"/>
          </a:xfrm>
        </p:grpSpPr>
        <p:grpSp>
          <p:nvGrpSpPr>
            <p:cNvPr id="3073" name="Google Shape;3073;p56"/>
            <p:cNvGrpSpPr/>
            <p:nvPr/>
          </p:nvGrpSpPr>
          <p:grpSpPr>
            <a:xfrm>
              <a:off x="2233276" y="895722"/>
              <a:ext cx="1082667" cy="223591"/>
              <a:chOff x="4808316" y="2800065"/>
              <a:chExt cx="1999386" cy="412910"/>
            </a:xfrm>
          </p:grpSpPr>
          <p:sp>
            <p:nvSpPr>
              <p:cNvPr id="3074" name="Google Shape;3074;p5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5" name="Google Shape;3075;p56"/>
              <p:cNvGrpSpPr/>
              <p:nvPr/>
            </p:nvGrpSpPr>
            <p:grpSpPr>
              <a:xfrm>
                <a:off x="4808316" y="2800065"/>
                <a:ext cx="92400" cy="411825"/>
                <a:chOff x="845575" y="2563700"/>
                <a:chExt cx="92400" cy="411825"/>
              </a:xfrm>
            </p:grpSpPr>
            <p:cxnSp>
              <p:nvCxnSpPr>
                <p:cNvPr id="3076" name="Google Shape;307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77" name="Google Shape;307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8" name="Google Shape;3078;p56"/>
            <p:cNvGrpSpPr/>
            <p:nvPr/>
          </p:nvGrpSpPr>
          <p:grpSpPr>
            <a:xfrm>
              <a:off x="106648" y="895722"/>
              <a:ext cx="1088401" cy="223591"/>
              <a:chOff x="881025" y="2800065"/>
              <a:chExt cx="2009975" cy="412910"/>
            </a:xfrm>
          </p:grpSpPr>
          <p:sp>
            <p:nvSpPr>
              <p:cNvPr id="3079" name="Google Shape;3079;p5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0" name="Google Shape;3080;p56"/>
              <p:cNvGrpSpPr/>
              <p:nvPr/>
            </p:nvGrpSpPr>
            <p:grpSpPr>
              <a:xfrm>
                <a:off x="881025" y="2800065"/>
                <a:ext cx="92400" cy="411825"/>
                <a:chOff x="845575" y="2563700"/>
                <a:chExt cx="92400" cy="411825"/>
              </a:xfrm>
            </p:grpSpPr>
            <p:cxnSp>
              <p:nvCxnSpPr>
                <p:cNvPr id="3081" name="Google Shape;3081;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82" name="Google Shape;3082;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3" name="Google Shape;3083;p56"/>
            <p:cNvGrpSpPr/>
            <p:nvPr/>
          </p:nvGrpSpPr>
          <p:grpSpPr>
            <a:xfrm>
              <a:off x="1172346" y="1047018"/>
              <a:ext cx="1083151" cy="223003"/>
              <a:chOff x="2849073" y="3079467"/>
              <a:chExt cx="2000279" cy="411825"/>
            </a:xfrm>
          </p:grpSpPr>
          <p:sp>
            <p:nvSpPr>
              <p:cNvPr id="3084" name="Google Shape;3084;p5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5" name="Google Shape;3085;p56"/>
              <p:cNvGrpSpPr/>
              <p:nvPr/>
            </p:nvGrpSpPr>
            <p:grpSpPr>
              <a:xfrm rot="10800000">
                <a:off x="2849073" y="3079467"/>
                <a:ext cx="92400" cy="411825"/>
                <a:chOff x="2070100" y="2563700"/>
                <a:chExt cx="92400" cy="411825"/>
              </a:xfrm>
            </p:grpSpPr>
            <p:cxnSp>
              <p:nvCxnSpPr>
                <p:cNvPr id="3086" name="Google Shape;3086;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87" name="Google Shape;3087;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8" name="Google Shape;3088;p56"/>
            <p:cNvGrpSpPr/>
            <p:nvPr/>
          </p:nvGrpSpPr>
          <p:grpSpPr>
            <a:xfrm>
              <a:off x="3290132" y="1047018"/>
              <a:ext cx="1297929" cy="223003"/>
              <a:chOff x="6760035" y="3079467"/>
              <a:chExt cx="2396914" cy="411825"/>
            </a:xfrm>
          </p:grpSpPr>
          <p:sp>
            <p:nvSpPr>
              <p:cNvPr id="3089" name="Google Shape;3089;p5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0" name="Google Shape;3090;p56"/>
              <p:cNvGrpSpPr/>
              <p:nvPr/>
            </p:nvGrpSpPr>
            <p:grpSpPr>
              <a:xfrm rot="10800000">
                <a:off x="6760035" y="3079467"/>
                <a:ext cx="92400" cy="411825"/>
                <a:chOff x="2070100" y="2563700"/>
                <a:chExt cx="92400" cy="411825"/>
              </a:xfrm>
            </p:grpSpPr>
            <p:cxnSp>
              <p:nvCxnSpPr>
                <p:cNvPr id="3091" name="Google Shape;3091;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92" name="Google Shape;3092;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93" name="Google Shape;3093;p56"/>
          <p:cNvGrpSpPr/>
          <p:nvPr/>
        </p:nvGrpSpPr>
        <p:grpSpPr>
          <a:xfrm>
            <a:off x="2143176" y="3369134"/>
            <a:ext cx="1086701" cy="799429"/>
            <a:chOff x="2183288" y="3555572"/>
            <a:chExt cx="1136241" cy="835873"/>
          </a:xfrm>
        </p:grpSpPr>
        <p:sp>
          <p:nvSpPr>
            <p:cNvPr id="3094" name="Google Shape;3094;p5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5" name="Google Shape;3095;p56"/>
            <p:cNvGrpSpPr/>
            <p:nvPr/>
          </p:nvGrpSpPr>
          <p:grpSpPr>
            <a:xfrm>
              <a:off x="2205895" y="3637269"/>
              <a:ext cx="1089848" cy="724993"/>
              <a:chOff x="2205895" y="3637269"/>
              <a:chExt cx="1089848" cy="724993"/>
            </a:xfrm>
          </p:grpSpPr>
          <p:sp>
            <p:nvSpPr>
              <p:cNvPr id="3096" name="Google Shape;3096;p5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2" name="Google Shape;3102;p5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03" name="Google Shape;3103;p5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104" name="Google Shape;3104;p56"/>
            <p:cNvGrpSpPr/>
            <p:nvPr/>
          </p:nvGrpSpPr>
          <p:grpSpPr>
            <a:xfrm>
              <a:off x="3173850" y="3779426"/>
              <a:ext cx="145679" cy="70048"/>
              <a:chOff x="3173850" y="3779426"/>
              <a:chExt cx="145679" cy="70048"/>
            </a:xfrm>
          </p:grpSpPr>
          <p:cxnSp>
            <p:nvCxnSpPr>
              <p:cNvPr id="3105" name="Google Shape;3105;p5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106" name="Google Shape;3106;p5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7" name="Google Shape;3107;p56"/>
            <p:cNvGrpSpPr/>
            <p:nvPr/>
          </p:nvGrpSpPr>
          <p:grpSpPr>
            <a:xfrm>
              <a:off x="2183288" y="4139483"/>
              <a:ext cx="145133" cy="70048"/>
              <a:chOff x="2183288" y="4139483"/>
              <a:chExt cx="145133" cy="70048"/>
            </a:xfrm>
          </p:grpSpPr>
          <p:cxnSp>
            <p:nvCxnSpPr>
              <p:cNvPr id="3108" name="Google Shape;3108;p5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109" name="Google Shape;3109;p5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0" name="Google Shape;3110;p5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11" name="Google Shape;3111;p5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112" name="Google Shape;3112;p56"/>
            <p:cNvGrpSpPr/>
            <p:nvPr/>
          </p:nvGrpSpPr>
          <p:grpSpPr>
            <a:xfrm>
              <a:off x="2943836" y="4268886"/>
              <a:ext cx="60717" cy="122559"/>
              <a:chOff x="2943836" y="4268886"/>
              <a:chExt cx="60717" cy="122559"/>
            </a:xfrm>
          </p:grpSpPr>
          <p:sp>
            <p:nvSpPr>
              <p:cNvPr id="3113" name="Google Shape;3113;p5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14" name="Google Shape;3114;p5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115" name="Google Shape;3115;p56"/>
          <p:cNvGrpSpPr/>
          <p:nvPr/>
        </p:nvGrpSpPr>
        <p:grpSpPr>
          <a:xfrm>
            <a:off x="3406121" y="1290134"/>
            <a:ext cx="1675870" cy="758251"/>
            <a:chOff x="3530532" y="1496185"/>
            <a:chExt cx="1562000" cy="706730"/>
          </a:xfrm>
        </p:grpSpPr>
        <p:cxnSp>
          <p:nvCxnSpPr>
            <p:cNvPr id="3116" name="Google Shape;3116;p5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117" name="Google Shape;3117;p56"/>
            <p:cNvGrpSpPr/>
            <p:nvPr/>
          </p:nvGrpSpPr>
          <p:grpSpPr>
            <a:xfrm>
              <a:off x="3530532" y="1496185"/>
              <a:ext cx="323430" cy="463587"/>
              <a:chOff x="3530532" y="1496185"/>
              <a:chExt cx="323430" cy="463587"/>
            </a:xfrm>
          </p:grpSpPr>
          <p:grpSp>
            <p:nvGrpSpPr>
              <p:cNvPr id="3118" name="Google Shape;3118;p56"/>
              <p:cNvGrpSpPr/>
              <p:nvPr/>
            </p:nvGrpSpPr>
            <p:grpSpPr>
              <a:xfrm>
                <a:off x="3567462" y="1496185"/>
                <a:ext cx="286500" cy="361376"/>
                <a:chOff x="3567462" y="1496185"/>
                <a:chExt cx="286500" cy="361376"/>
              </a:xfrm>
            </p:grpSpPr>
            <p:cxnSp>
              <p:nvCxnSpPr>
                <p:cNvPr id="3119" name="Google Shape;3119;p5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120" name="Google Shape;3120;p5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1" name="Google Shape;3121;p5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56"/>
            <p:cNvGrpSpPr/>
            <p:nvPr/>
          </p:nvGrpSpPr>
          <p:grpSpPr>
            <a:xfrm>
              <a:off x="3891569" y="1779209"/>
              <a:ext cx="323945" cy="423706"/>
              <a:chOff x="3891569" y="1779209"/>
              <a:chExt cx="323945" cy="423706"/>
            </a:xfrm>
          </p:grpSpPr>
          <p:grpSp>
            <p:nvGrpSpPr>
              <p:cNvPr id="3123" name="Google Shape;3123;p56"/>
              <p:cNvGrpSpPr/>
              <p:nvPr/>
            </p:nvGrpSpPr>
            <p:grpSpPr>
              <a:xfrm>
                <a:off x="3929014" y="1881638"/>
                <a:ext cx="286500" cy="321278"/>
                <a:chOff x="3929014" y="1881638"/>
                <a:chExt cx="286500" cy="321278"/>
              </a:xfrm>
            </p:grpSpPr>
            <p:cxnSp>
              <p:nvCxnSpPr>
                <p:cNvPr id="3124" name="Google Shape;3124;p5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125" name="Google Shape;3125;p5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6" name="Google Shape;3126;p5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7" name="Google Shape;3127;p56"/>
            <p:cNvGrpSpPr/>
            <p:nvPr/>
          </p:nvGrpSpPr>
          <p:grpSpPr>
            <a:xfrm>
              <a:off x="4252606" y="1496185"/>
              <a:ext cx="324721" cy="463587"/>
              <a:chOff x="4252606" y="1496185"/>
              <a:chExt cx="324721" cy="463587"/>
            </a:xfrm>
          </p:grpSpPr>
          <p:grpSp>
            <p:nvGrpSpPr>
              <p:cNvPr id="3128" name="Google Shape;3128;p56"/>
              <p:cNvGrpSpPr/>
              <p:nvPr/>
            </p:nvGrpSpPr>
            <p:grpSpPr>
              <a:xfrm>
                <a:off x="4290828" y="1496185"/>
                <a:ext cx="286500" cy="361376"/>
                <a:chOff x="4290828" y="1496185"/>
                <a:chExt cx="286500" cy="361376"/>
              </a:xfrm>
            </p:grpSpPr>
            <p:cxnSp>
              <p:nvCxnSpPr>
                <p:cNvPr id="3129" name="Google Shape;3129;p5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130" name="Google Shape;3130;p5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1" name="Google Shape;3131;p5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2" name="Google Shape;3132;p56"/>
            <p:cNvGrpSpPr/>
            <p:nvPr/>
          </p:nvGrpSpPr>
          <p:grpSpPr>
            <a:xfrm>
              <a:off x="4613643" y="1763716"/>
              <a:ext cx="325308" cy="439200"/>
              <a:chOff x="4613643" y="1763716"/>
              <a:chExt cx="325308" cy="439200"/>
            </a:xfrm>
          </p:grpSpPr>
          <p:grpSp>
            <p:nvGrpSpPr>
              <p:cNvPr id="3133" name="Google Shape;3133;p56"/>
              <p:cNvGrpSpPr/>
              <p:nvPr/>
            </p:nvGrpSpPr>
            <p:grpSpPr>
              <a:xfrm>
                <a:off x="4652451" y="1879538"/>
                <a:ext cx="286500" cy="323378"/>
                <a:chOff x="4652451" y="1879538"/>
                <a:chExt cx="286500" cy="323378"/>
              </a:xfrm>
            </p:grpSpPr>
            <p:cxnSp>
              <p:nvCxnSpPr>
                <p:cNvPr id="3134" name="Google Shape;3134;p5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135" name="Google Shape;3135;p5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6" name="Google Shape;3136;p5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37" name="Google Shape;3137;p56"/>
          <p:cNvGrpSpPr/>
          <p:nvPr/>
        </p:nvGrpSpPr>
        <p:grpSpPr>
          <a:xfrm>
            <a:off x="3417981" y="2143759"/>
            <a:ext cx="1652173" cy="391517"/>
            <a:chOff x="3512551" y="2358270"/>
            <a:chExt cx="1597383" cy="378533"/>
          </a:xfrm>
        </p:grpSpPr>
        <p:cxnSp>
          <p:nvCxnSpPr>
            <p:cNvPr id="3138" name="Google Shape;3138;p56"/>
            <p:cNvCxnSpPr>
              <a:stCxn id="3139" idx="6"/>
              <a:endCxn id="314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141" name="Google Shape;3141;p56"/>
            <p:cNvGrpSpPr/>
            <p:nvPr/>
          </p:nvGrpSpPr>
          <p:grpSpPr>
            <a:xfrm>
              <a:off x="3512551" y="2358270"/>
              <a:ext cx="225647" cy="307714"/>
              <a:chOff x="2182679" y="2004714"/>
              <a:chExt cx="792300" cy="1080458"/>
            </a:xfrm>
          </p:grpSpPr>
          <p:cxnSp>
            <p:nvCxnSpPr>
              <p:cNvPr id="3142" name="Google Shape;3142;p56"/>
              <p:cNvCxnSpPr>
                <a:stCxn id="314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39" name="Google Shape;3139;p5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4" name="Google Shape;3144;p56"/>
            <p:cNvGrpSpPr/>
            <p:nvPr/>
          </p:nvGrpSpPr>
          <p:grpSpPr>
            <a:xfrm>
              <a:off x="3969644" y="2440153"/>
              <a:ext cx="225853" cy="296651"/>
              <a:chOff x="3775710" y="1729289"/>
              <a:chExt cx="136500" cy="179289"/>
            </a:xfrm>
          </p:grpSpPr>
          <p:cxnSp>
            <p:nvCxnSpPr>
              <p:cNvPr id="3145" name="Google Shape;3145;p5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146" name="Google Shape;3146;p5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8" name="Google Shape;3148;p56"/>
            <p:cNvGrpSpPr/>
            <p:nvPr/>
          </p:nvGrpSpPr>
          <p:grpSpPr>
            <a:xfrm>
              <a:off x="4427051" y="2358270"/>
              <a:ext cx="225647" cy="307714"/>
              <a:chOff x="5393704" y="2004714"/>
              <a:chExt cx="792300" cy="1080458"/>
            </a:xfrm>
          </p:grpSpPr>
          <p:cxnSp>
            <p:nvCxnSpPr>
              <p:cNvPr id="3149" name="Google Shape;3149;p56"/>
              <p:cNvCxnSpPr>
                <a:stCxn id="315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51" name="Google Shape;3151;p5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56"/>
            <p:cNvGrpSpPr/>
            <p:nvPr/>
          </p:nvGrpSpPr>
          <p:grpSpPr>
            <a:xfrm>
              <a:off x="4884287" y="2440252"/>
              <a:ext cx="225647" cy="296532"/>
              <a:chOff x="6999166" y="2292572"/>
              <a:chExt cx="792300" cy="1041192"/>
            </a:xfrm>
          </p:grpSpPr>
          <p:cxnSp>
            <p:nvCxnSpPr>
              <p:cNvPr id="3153" name="Google Shape;3153;p5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140" name="Google Shape;3140;p5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55" name="Google Shape;3155;p56"/>
          <p:cNvGrpSpPr/>
          <p:nvPr/>
        </p:nvGrpSpPr>
        <p:grpSpPr>
          <a:xfrm>
            <a:off x="6838789" y="979959"/>
            <a:ext cx="1581844" cy="732818"/>
            <a:chOff x="634175" y="2986275"/>
            <a:chExt cx="3147949" cy="1458344"/>
          </a:xfrm>
        </p:grpSpPr>
        <p:cxnSp>
          <p:nvCxnSpPr>
            <p:cNvPr id="3156" name="Google Shape;3156;p56"/>
            <p:cNvCxnSpPr>
              <a:stCxn id="3157" idx="4"/>
              <a:endCxn id="315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159" name="Google Shape;3159;p56"/>
            <p:cNvCxnSpPr>
              <a:stCxn id="3158" idx="0"/>
              <a:endCxn id="316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61" name="Google Shape;3161;p56"/>
            <p:cNvCxnSpPr>
              <a:stCxn id="3160" idx="4"/>
              <a:endCxn id="316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63" name="Google Shape;3163;p56"/>
            <p:cNvCxnSpPr>
              <a:stCxn id="3162" idx="0"/>
              <a:endCxn id="316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164" name="Google Shape;3164;p5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60" name="Google Shape;3160;p5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57" name="Google Shape;3157;p5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62" name="Google Shape;3162;p5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58" name="Google Shape;3158;p5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165" name="Google Shape;3165;p56"/>
          <p:cNvGrpSpPr/>
          <p:nvPr/>
        </p:nvGrpSpPr>
        <p:grpSpPr>
          <a:xfrm>
            <a:off x="3406504" y="2674269"/>
            <a:ext cx="1675128" cy="313674"/>
            <a:chOff x="998425" y="1182125"/>
            <a:chExt cx="1065400" cy="199500"/>
          </a:xfrm>
        </p:grpSpPr>
        <p:sp>
          <p:nvSpPr>
            <p:cNvPr id="3166" name="Google Shape;3166;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6"/>
          <p:cNvGrpSpPr/>
          <p:nvPr/>
        </p:nvGrpSpPr>
        <p:grpSpPr>
          <a:xfrm>
            <a:off x="3406503" y="3630235"/>
            <a:ext cx="1675129" cy="525345"/>
            <a:chOff x="5194708" y="3484366"/>
            <a:chExt cx="3148148" cy="987304"/>
          </a:xfrm>
        </p:grpSpPr>
        <p:grpSp>
          <p:nvGrpSpPr>
            <p:cNvPr id="3172" name="Google Shape;3172;p56"/>
            <p:cNvGrpSpPr/>
            <p:nvPr/>
          </p:nvGrpSpPr>
          <p:grpSpPr>
            <a:xfrm>
              <a:off x="7531521" y="3484366"/>
              <a:ext cx="811335" cy="987304"/>
              <a:chOff x="3379425" y="1617275"/>
              <a:chExt cx="1090650" cy="1327200"/>
            </a:xfrm>
          </p:grpSpPr>
          <p:sp>
            <p:nvSpPr>
              <p:cNvPr id="3173" name="Google Shape;3173;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56"/>
            <p:cNvGrpSpPr/>
            <p:nvPr/>
          </p:nvGrpSpPr>
          <p:grpSpPr>
            <a:xfrm>
              <a:off x="6752546" y="3484366"/>
              <a:ext cx="811428" cy="987304"/>
              <a:chOff x="2332275" y="1617275"/>
              <a:chExt cx="1090775" cy="1327200"/>
            </a:xfrm>
          </p:grpSpPr>
          <p:sp>
            <p:nvSpPr>
              <p:cNvPr id="3177" name="Google Shape;3177;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56"/>
            <p:cNvGrpSpPr/>
            <p:nvPr/>
          </p:nvGrpSpPr>
          <p:grpSpPr>
            <a:xfrm>
              <a:off x="5973664" y="3484366"/>
              <a:ext cx="811335" cy="987304"/>
              <a:chOff x="1285250" y="1617275"/>
              <a:chExt cx="1090650" cy="1327200"/>
            </a:xfrm>
          </p:grpSpPr>
          <p:sp>
            <p:nvSpPr>
              <p:cNvPr id="3181" name="Google Shape;3181;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56"/>
            <p:cNvGrpSpPr/>
            <p:nvPr/>
          </p:nvGrpSpPr>
          <p:grpSpPr>
            <a:xfrm>
              <a:off x="5194708" y="3484366"/>
              <a:ext cx="811409" cy="987304"/>
              <a:chOff x="238125" y="1617275"/>
              <a:chExt cx="1090750" cy="1327200"/>
            </a:xfrm>
          </p:grpSpPr>
          <p:sp>
            <p:nvSpPr>
              <p:cNvPr id="3185" name="Google Shape;3185;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8" name="Google Shape;3188;p56"/>
          <p:cNvGrpSpPr/>
          <p:nvPr/>
        </p:nvGrpSpPr>
        <p:grpSpPr>
          <a:xfrm>
            <a:off x="6840188" y="2276124"/>
            <a:ext cx="1579046" cy="522230"/>
            <a:chOff x="6853641" y="2534077"/>
            <a:chExt cx="1515545" cy="501229"/>
          </a:xfrm>
        </p:grpSpPr>
        <p:grpSp>
          <p:nvGrpSpPr>
            <p:cNvPr id="3189" name="Google Shape;3189;p56"/>
            <p:cNvGrpSpPr/>
            <p:nvPr/>
          </p:nvGrpSpPr>
          <p:grpSpPr>
            <a:xfrm>
              <a:off x="6853641" y="2618923"/>
              <a:ext cx="1515545" cy="324556"/>
              <a:chOff x="6853641" y="2618923"/>
              <a:chExt cx="1515545" cy="324556"/>
            </a:xfrm>
          </p:grpSpPr>
          <p:sp>
            <p:nvSpPr>
              <p:cNvPr id="3190" name="Google Shape;3190;p5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5" name="Google Shape;3195;p5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56"/>
          <p:cNvGrpSpPr/>
          <p:nvPr/>
        </p:nvGrpSpPr>
        <p:grpSpPr>
          <a:xfrm>
            <a:off x="3435080" y="3151165"/>
            <a:ext cx="1617976" cy="346616"/>
            <a:chOff x="1808063" y="4294338"/>
            <a:chExt cx="3370782" cy="721817"/>
          </a:xfrm>
        </p:grpSpPr>
        <p:sp>
          <p:nvSpPr>
            <p:cNvPr id="3201" name="Google Shape;3201;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56"/>
          <p:cNvGrpSpPr/>
          <p:nvPr/>
        </p:nvGrpSpPr>
        <p:grpSpPr>
          <a:xfrm>
            <a:off x="5261076" y="3817915"/>
            <a:ext cx="1417067" cy="350605"/>
            <a:chOff x="4234950" y="2101012"/>
            <a:chExt cx="4219974" cy="1044090"/>
          </a:xfrm>
        </p:grpSpPr>
        <p:sp>
          <p:nvSpPr>
            <p:cNvPr id="3212" name="Google Shape;3212;p5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56"/>
          <p:cNvGrpSpPr/>
          <p:nvPr/>
        </p:nvGrpSpPr>
        <p:grpSpPr>
          <a:xfrm>
            <a:off x="6836548" y="1808672"/>
            <a:ext cx="1586327" cy="371557"/>
            <a:chOff x="1247650" y="2075423"/>
            <a:chExt cx="6648477" cy="1557238"/>
          </a:xfrm>
        </p:grpSpPr>
        <p:sp>
          <p:nvSpPr>
            <p:cNvPr id="3229" name="Google Shape;3229;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5" name="Google Shape;3235;p56"/>
          <p:cNvGrpSpPr/>
          <p:nvPr/>
        </p:nvGrpSpPr>
        <p:grpSpPr>
          <a:xfrm>
            <a:off x="5267818" y="961862"/>
            <a:ext cx="1415601" cy="1648533"/>
            <a:chOff x="1839112" y="2209163"/>
            <a:chExt cx="1918159" cy="2233784"/>
          </a:xfrm>
        </p:grpSpPr>
        <p:sp>
          <p:nvSpPr>
            <p:cNvPr id="3236" name="Google Shape;3236;p5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39" name="Google Shape;3239;p56"/>
            <p:cNvCxnSpPr>
              <a:stCxn id="3236" idx="6"/>
              <a:endCxn id="323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40" name="Google Shape;3240;p56"/>
            <p:cNvCxnSpPr>
              <a:stCxn id="3237" idx="4"/>
              <a:endCxn id="324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242" name="Google Shape;3242;p56"/>
            <p:cNvCxnSpPr>
              <a:stCxn id="3241" idx="6"/>
              <a:endCxn id="323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43" name="Google Shape;3243;p56"/>
            <p:cNvCxnSpPr>
              <a:stCxn id="3238" idx="4"/>
              <a:endCxn id="324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241" name="Google Shape;3241;p5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46" name="Google Shape;3246;p56"/>
            <p:cNvCxnSpPr>
              <a:endCxn id="324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247" name="Google Shape;3247;p56"/>
          <p:cNvGrpSpPr/>
          <p:nvPr/>
        </p:nvGrpSpPr>
        <p:grpSpPr>
          <a:xfrm>
            <a:off x="3425084" y="979946"/>
            <a:ext cx="1637968" cy="154942"/>
            <a:chOff x="238125" y="2506075"/>
            <a:chExt cx="7115411" cy="673075"/>
          </a:xfrm>
        </p:grpSpPr>
        <p:sp>
          <p:nvSpPr>
            <p:cNvPr id="3248" name="Google Shape;3248;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3" name="Google Shape;3253;p56"/>
          <p:cNvGrpSpPr/>
          <p:nvPr/>
        </p:nvGrpSpPr>
        <p:grpSpPr>
          <a:xfrm>
            <a:off x="1965820" y="1294664"/>
            <a:ext cx="1262932" cy="785408"/>
            <a:chOff x="548861" y="389676"/>
            <a:chExt cx="3843371" cy="2390163"/>
          </a:xfrm>
        </p:grpSpPr>
        <p:cxnSp>
          <p:nvCxnSpPr>
            <p:cNvPr id="3254" name="Google Shape;3254;p5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55" name="Google Shape;3255;p5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56" name="Google Shape;3256;p5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57" name="Google Shape;3257;p5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258" name="Google Shape;3258;p5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259" name="Google Shape;3259;p5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60" name="Google Shape;3260;p5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261" name="Google Shape;3261;p5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56"/>
          <p:cNvGrpSpPr/>
          <p:nvPr/>
        </p:nvGrpSpPr>
        <p:grpSpPr>
          <a:xfrm>
            <a:off x="753952" y="2401541"/>
            <a:ext cx="1412054" cy="633562"/>
            <a:chOff x="1187400" y="2529299"/>
            <a:chExt cx="6769193" cy="2241903"/>
          </a:xfrm>
        </p:grpSpPr>
        <p:sp>
          <p:nvSpPr>
            <p:cNvPr id="3268" name="Google Shape;3268;p5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69" name="Google Shape;3269;p5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0" name="Google Shape;3270;p5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1" name="Google Shape;3271;p5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2" name="Google Shape;3272;p5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3" name="Google Shape;3273;p5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4" name="Google Shape;3274;p5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275" name="Google Shape;3275;p56"/>
            <p:cNvCxnSpPr>
              <a:stCxn id="3268" idx="2"/>
              <a:endCxn id="326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6" name="Google Shape;3276;p56"/>
            <p:cNvCxnSpPr>
              <a:stCxn id="3270" idx="0"/>
              <a:endCxn id="326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7" name="Google Shape;3277;p56"/>
            <p:cNvCxnSpPr>
              <a:stCxn id="3270" idx="2"/>
              <a:endCxn id="327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8" name="Google Shape;3278;p56"/>
            <p:cNvCxnSpPr>
              <a:stCxn id="3271" idx="0"/>
              <a:endCxn id="327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9" name="Google Shape;3279;p56"/>
            <p:cNvCxnSpPr>
              <a:stCxn id="3269" idx="2"/>
              <a:endCxn id="327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80" name="Google Shape;3280;p56"/>
            <p:cNvCxnSpPr>
              <a:stCxn id="3273" idx="0"/>
              <a:endCxn id="326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281" name="Google Shape;3281;p56"/>
          <p:cNvGrpSpPr/>
          <p:nvPr/>
        </p:nvGrpSpPr>
        <p:grpSpPr>
          <a:xfrm>
            <a:off x="6840198" y="2894250"/>
            <a:ext cx="1579035" cy="540873"/>
            <a:chOff x="6895650" y="3126697"/>
            <a:chExt cx="1436662" cy="492105"/>
          </a:xfrm>
        </p:grpSpPr>
        <p:sp>
          <p:nvSpPr>
            <p:cNvPr id="3282" name="Google Shape;3282;p5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7" name="Google Shape;3287;p56"/>
            <p:cNvGrpSpPr/>
            <p:nvPr/>
          </p:nvGrpSpPr>
          <p:grpSpPr>
            <a:xfrm>
              <a:off x="6995957" y="3335810"/>
              <a:ext cx="1230393" cy="71754"/>
              <a:chOff x="6995957" y="3287964"/>
              <a:chExt cx="1230393" cy="71754"/>
            </a:xfrm>
          </p:grpSpPr>
          <p:sp>
            <p:nvSpPr>
              <p:cNvPr id="3288" name="Google Shape;3288;p5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3" name="Google Shape;3293;p56"/>
          <p:cNvGrpSpPr/>
          <p:nvPr/>
        </p:nvGrpSpPr>
        <p:grpSpPr>
          <a:xfrm>
            <a:off x="6838780" y="3531013"/>
            <a:ext cx="1581862" cy="650625"/>
            <a:chOff x="6777990" y="3710194"/>
            <a:chExt cx="1646915" cy="677382"/>
          </a:xfrm>
        </p:grpSpPr>
        <p:grpSp>
          <p:nvGrpSpPr>
            <p:cNvPr id="3294" name="Google Shape;3294;p56"/>
            <p:cNvGrpSpPr/>
            <p:nvPr/>
          </p:nvGrpSpPr>
          <p:grpSpPr>
            <a:xfrm>
              <a:off x="6777990" y="3874492"/>
              <a:ext cx="411129" cy="513083"/>
              <a:chOff x="6777990" y="3874492"/>
              <a:chExt cx="411129" cy="513083"/>
            </a:xfrm>
          </p:grpSpPr>
          <p:cxnSp>
            <p:nvCxnSpPr>
              <p:cNvPr id="3295" name="Google Shape;3295;p5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96" name="Google Shape;3296;p5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7" name="Google Shape;3297;p56"/>
            <p:cNvGrpSpPr/>
            <p:nvPr/>
          </p:nvGrpSpPr>
          <p:grpSpPr>
            <a:xfrm>
              <a:off x="7188425" y="3710194"/>
              <a:ext cx="411123" cy="520535"/>
              <a:chOff x="7188425" y="3710194"/>
              <a:chExt cx="411123" cy="520535"/>
            </a:xfrm>
          </p:grpSpPr>
          <p:cxnSp>
            <p:nvCxnSpPr>
              <p:cNvPr id="3298" name="Google Shape;3298;p5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99" name="Google Shape;3299;p5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0" name="Google Shape;3300;p56"/>
            <p:cNvGrpSpPr/>
            <p:nvPr/>
          </p:nvGrpSpPr>
          <p:grpSpPr>
            <a:xfrm>
              <a:off x="7603341" y="3874492"/>
              <a:ext cx="411474" cy="513083"/>
              <a:chOff x="7603341" y="3874492"/>
              <a:chExt cx="411474" cy="513083"/>
            </a:xfrm>
          </p:grpSpPr>
          <p:cxnSp>
            <p:nvCxnSpPr>
              <p:cNvPr id="3301" name="Google Shape;3301;p5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302" name="Google Shape;3302;p5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56"/>
            <p:cNvGrpSpPr/>
            <p:nvPr/>
          </p:nvGrpSpPr>
          <p:grpSpPr>
            <a:xfrm>
              <a:off x="8013776" y="3722847"/>
              <a:ext cx="411129" cy="507881"/>
              <a:chOff x="8013776" y="3722847"/>
              <a:chExt cx="411129" cy="507881"/>
            </a:xfrm>
          </p:grpSpPr>
          <p:cxnSp>
            <p:nvCxnSpPr>
              <p:cNvPr id="3304" name="Google Shape;3304;p5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305" name="Google Shape;3305;p5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6" name="Google Shape;3306;p56"/>
          <p:cNvGrpSpPr/>
          <p:nvPr/>
        </p:nvGrpSpPr>
        <p:grpSpPr>
          <a:xfrm>
            <a:off x="5258295" y="2703853"/>
            <a:ext cx="1421889" cy="1020603"/>
            <a:chOff x="5190863" y="2824811"/>
            <a:chExt cx="1544860" cy="1108869"/>
          </a:xfrm>
        </p:grpSpPr>
        <p:grpSp>
          <p:nvGrpSpPr>
            <p:cNvPr id="3307" name="Google Shape;3307;p56"/>
            <p:cNvGrpSpPr/>
            <p:nvPr/>
          </p:nvGrpSpPr>
          <p:grpSpPr>
            <a:xfrm>
              <a:off x="5938695" y="3176919"/>
              <a:ext cx="685761" cy="404739"/>
              <a:chOff x="5938695" y="3176919"/>
              <a:chExt cx="685761" cy="404739"/>
            </a:xfrm>
          </p:grpSpPr>
          <p:grpSp>
            <p:nvGrpSpPr>
              <p:cNvPr id="3308" name="Google Shape;3308;p56"/>
              <p:cNvGrpSpPr/>
              <p:nvPr/>
            </p:nvGrpSpPr>
            <p:grpSpPr>
              <a:xfrm>
                <a:off x="5938695" y="3176919"/>
                <a:ext cx="685761" cy="404739"/>
                <a:chOff x="5938695" y="3176919"/>
                <a:chExt cx="685761" cy="404739"/>
              </a:xfrm>
            </p:grpSpPr>
            <p:sp>
              <p:nvSpPr>
                <p:cNvPr id="3309" name="Google Shape;3309;p5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1" name="Google Shape;3311;p5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2" name="Google Shape;3312;p56"/>
            <p:cNvGrpSpPr/>
            <p:nvPr/>
          </p:nvGrpSpPr>
          <p:grpSpPr>
            <a:xfrm>
              <a:off x="5305233" y="3176835"/>
              <a:ext cx="685971" cy="404655"/>
              <a:chOff x="5305233" y="3176835"/>
              <a:chExt cx="685971" cy="404655"/>
            </a:xfrm>
          </p:grpSpPr>
          <p:grpSp>
            <p:nvGrpSpPr>
              <p:cNvPr id="3313" name="Google Shape;3313;p56"/>
              <p:cNvGrpSpPr/>
              <p:nvPr/>
            </p:nvGrpSpPr>
            <p:grpSpPr>
              <a:xfrm>
                <a:off x="5305233" y="3176835"/>
                <a:ext cx="685971" cy="404655"/>
                <a:chOff x="5305233" y="3176835"/>
                <a:chExt cx="685971" cy="404655"/>
              </a:xfrm>
            </p:grpSpPr>
            <p:sp>
              <p:nvSpPr>
                <p:cNvPr id="3314" name="Google Shape;3314;p5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6" name="Google Shape;3316;p5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7" name="Google Shape;3317;p5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56"/>
            <p:cNvGrpSpPr/>
            <p:nvPr/>
          </p:nvGrpSpPr>
          <p:grpSpPr>
            <a:xfrm>
              <a:off x="5657361" y="2824811"/>
              <a:ext cx="1078361" cy="404655"/>
              <a:chOff x="5657361" y="2824811"/>
              <a:chExt cx="1078361" cy="404655"/>
            </a:xfrm>
          </p:grpSpPr>
          <p:grpSp>
            <p:nvGrpSpPr>
              <p:cNvPr id="3319" name="Google Shape;3319;p56"/>
              <p:cNvGrpSpPr/>
              <p:nvPr/>
            </p:nvGrpSpPr>
            <p:grpSpPr>
              <a:xfrm>
                <a:off x="5657361" y="2824811"/>
                <a:ext cx="1078361" cy="404655"/>
                <a:chOff x="5657361" y="2824811"/>
                <a:chExt cx="1078361" cy="404655"/>
              </a:xfrm>
            </p:grpSpPr>
            <p:grpSp>
              <p:nvGrpSpPr>
                <p:cNvPr id="3320" name="Google Shape;3320;p56"/>
                <p:cNvGrpSpPr/>
                <p:nvPr/>
              </p:nvGrpSpPr>
              <p:grpSpPr>
                <a:xfrm>
                  <a:off x="5938485" y="2824811"/>
                  <a:ext cx="797237" cy="404655"/>
                  <a:chOff x="5938485" y="2824811"/>
                  <a:chExt cx="797237" cy="404655"/>
                </a:xfrm>
              </p:grpSpPr>
              <p:sp>
                <p:nvSpPr>
                  <p:cNvPr id="3321" name="Google Shape;3321;p5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5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4" name="Google Shape;3324;p5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56"/>
            <p:cNvGrpSpPr/>
            <p:nvPr/>
          </p:nvGrpSpPr>
          <p:grpSpPr>
            <a:xfrm>
              <a:off x="5190863" y="3528942"/>
              <a:ext cx="1078026" cy="404739"/>
              <a:chOff x="5190863" y="3528942"/>
              <a:chExt cx="1078026" cy="404739"/>
            </a:xfrm>
          </p:grpSpPr>
          <p:sp>
            <p:nvSpPr>
              <p:cNvPr id="3326" name="Google Shape;3326;p5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56"/>
              <p:cNvGrpSpPr/>
              <p:nvPr/>
            </p:nvGrpSpPr>
            <p:grpSpPr>
              <a:xfrm>
                <a:off x="5190863" y="3528942"/>
                <a:ext cx="1078026" cy="404739"/>
                <a:chOff x="5190863" y="3528942"/>
                <a:chExt cx="1078026" cy="404739"/>
              </a:xfrm>
            </p:grpSpPr>
            <p:sp>
              <p:nvSpPr>
                <p:cNvPr id="3328" name="Google Shape;3328;p5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30" name="Google Shape;3330;p56"/>
          <p:cNvGrpSpPr/>
          <p:nvPr/>
        </p:nvGrpSpPr>
        <p:grpSpPr>
          <a:xfrm>
            <a:off x="724302" y="1268321"/>
            <a:ext cx="1086719" cy="879487"/>
            <a:chOff x="803162" y="1474292"/>
            <a:chExt cx="1086719" cy="879487"/>
          </a:xfrm>
        </p:grpSpPr>
        <p:grpSp>
          <p:nvGrpSpPr>
            <p:cNvPr id="3331" name="Google Shape;3331;p56"/>
            <p:cNvGrpSpPr/>
            <p:nvPr/>
          </p:nvGrpSpPr>
          <p:grpSpPr>
            <a:xfrm>
              <a:off x="803162" y="1625948"/>
              <a:ext cx="445856" cy="576579"/>
              <a:chOff x="803162" y="1625948"/>
              <a:chExt cx="445856" cy="576579"/>
            </a:xfrm>
          </p:grpSpPr>
          <p:sp>
            <p:nvSpPr>
              <p:cNvPr id="3332" name="Google Shape;3332;p5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3" name="Google Shape;3333;p56"/>
              <p:cNvGrpSpPr/>
              <p:nvPr/>
            </p:nvGrpSpPr>
            <p:grpSpPr>
              <a:xfrm>
                <a:off x="1056023" y="1625948"/>
                <a:ext cx="192995" cy="576579"/>
                <a:chOff x="1056023" y="1625948"/>
                <a:chExt cx="192995" cy="576579"/>
              </a:xfrm>
            </p:grpSpPr>
            <p:sp>
              <p:nvSpPr>
                <p:cNvPr id="3334" name="Google Shape;3334;p5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9" name="Google Shape;3339;p56"/>
            <p:cNvGrpSpPr/>
            <p:nvPr/>
          </p:nvGrpSpPr>
          <p:grpSpPr>
            <a:xfrm>
              <a:off x="1371406" y="1474292"/>
              <a:ext cx="518475" cy="879487"/>
              <a:chOff x="1398231" y="1474292"/>
              <a:chExt cx="518475" cy="879487"/>
            </a:xfrm>
          </p:grpSpPr>
          <p:grpSp>
            <p:nvGrpSpPr>
              <p:cNvPr id="3340" name="Google Shape;3340;p56"/>
              <p:cNvGrpSpPr/>
              <p:nvPr/>
            </p:nvGrpSpPr>
            <p:grpSpPr>
              <a:xfrm>
                <a:off x="1398231" y="1474292"/>
                <a:ext cx="518475" cy="341643"/>
                <a:chOff x="1398231" y="1474292"/>
                <a:chExt cx="518475" cy="341643"/>
              </a:xfrm>
            </p:grpSpPr>
            <p:sp>
              <p:nvSpPr>
                <p:cNvPr id="3341" name="Google Shape;3341;p5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2" name="Google Shape;3342;p56"/>
                <p:cNvGrpSpPr/>
                <p:nvPr/>
              </p:nvGrpSpPr>
              <p:grpSpPr>
                <a:xfrm>
                  <a:off x="1616453" y="1474292"/>
                  <a:ext cx="300253" cy="341643"/>
                  <a:chOff x="1616453" y="1475379"/>
                  <a:chExt cx="300253" cy="341643"/>
                </a:xfrm>
              </p:grpSpPr>
              <p:sp>
                <p:nvSpPr>
                  <p:cNvPr id="3343" name="Google Shape;3343;p5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0" name="Google Shape;3350;p56"/>
                  <p:cNvGrpSpPr/>
                  <p:nvPr/>
                </p:nvGrpSpPr>
                <p:grpSpPr>
                  <a:xfrm>
                    <a:off x="1839639" y="1475379"/>
                    <a:ext cx="77067" cy="341643"/>
                    <a:chOff x="1839639" y="1475379"/>
                    <a:chExt cx="77067" cy="341643"/>
                  </a:xfrm>
                </p:grpSpPr>
                <p:sp>
                  <p:nvSpPr>
                    <p:cNvPr id="3351" name="Google Shape;3351;p5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53" name="Google Shape;3353;p56"/>
              <p:cNvGrpSpPr/>
              <p:nvPr/>
            </p:nvGrpSpPr>
            <p:grpSpPr>
              <a:xfrm>
                <a:off x="1398451" y="2012951"/>
                <a:ext cx="518255" cy="340828"/>
                <a:chOff x="1398451" y="2012951"/>
                <a:chExt cx="518255" cy="340828"/>
              </a:xfrm>
            </p:grpSpPr>
            <p:sp>
              <p:nvSpPr>
                <p:cNvPr id="3354" name="Google Shape;3354;p5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5" name="Google Shape;3355;p56"/>
                <p:cNvGrpSpPr/>
                <p:nvPr/>
              </p:nvGrpSpPr>
              <p:grpSpPr>
                <a:xfrm>
                  <a:off x="1616453" y="2012951"/>
                  <a:ext cx="300253" cy="340828"/>
                  <a:chOff x="1616453" y="2013538"/>
                  <a:chExt cx="300253" cy="340828"/>
                </a:xfrm>
              </p:grpSpPr>
              <p:sp>
                <p:nvSpPr>
                  <p:cNvPr id="3356" name="Google Shape;3356;p5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6"/>
                  <p:cNvGrpSpPr/>
                  <p:nvPr/>
                </p:nvGrpSpPr>
                <p:grpSpPr>
                  <a:xfrm>
                    <a:off x="1839639" y="2013538"/>
                    <a:ext cx="77067" cy="340828"/>
                    <a:chOff x="1839639" y="2013538"/>
                    <a:chExt cx="77067" cy="340828"/>
                  </a:xfrm>
                </p:grpSpPr>
                <p:sp>
                  <p:nvSpPr>
                    <p:cNvPr id="3364" name="Google Shape;3364;p5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366" name="Google Shape;3366;p56"/>
          <p:cNvGrpSpPr/>
          <p:nvPr/>
        </p:nvGrpSpPr>
        <p:grpSpPr>
          <a:xfrm>
            <a:off x="721126" y="3399508"/>
            <a:ext cx="1368681" cy="682918"/>
            <a:chOff x="724986" y="3605478"/>
            <a:chExt cx="1368681" cy="682918"/>
          </a:xfrm>
        </p:grpSpPr>
        <p:grpSp>
          <p:nvGrpSpPr>
            <p:cNvPr id="3367" name="Google Shape;3367;p56"/>
            <p:cNvGrpSpPr/>
            <p:nvPr/>
          </p:nvGrpSpPr>
          <p:grpSpPr>
            <a:xfrm>
              <a:off x="1289102" y="3823629"/>
              <a:ext cx="240442" cy="250435"/>
              <a:chOff x="-165066" y="3843615"/>
              <a:chExt cx="221259" cy="230455"/>
            </a:xfrm>
          </p:grpSpPr>
          <p:sp>
            <p:nvSpPr>
              <p:cNvPr id="3368" name="Google Shape;3368;p5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56"/>
            <p:cNvGrpSpPr/>
            <p:nvPr/>
          </p:nvGrpSpPr>
          <p:grpSpPr>
            <a:xfrm>
              <a:off x="724986" y="3605478"/>
              <a:ext cx="1368681" cy="682918"/>
              <a:chOff x="724986" y="3605478"/>
              <a:chExt cx="1368681" cy="682918"/>
            </a:xfrm>
          </p:grpSpPr>
          <p:grpSp>
            <p:nvGrpSpPr>
              <p:cNvPr id="3389" name="Google Shape;3389;p56"/>
              <p:cNvGrpSpPr/>
              <p:nvPr/>
            </p:nvGrpSpPr>
            <p:grpSpPr>
              <a:xfrm>
                <a:off x="1498221" y="4047614"/>
                <a:ext cx="529172" cy="240783"/>
                <a:chOff x="1498221" y="4047614"/>
                <a:chExt cx="529172" cy="240783"/>
              </a:xfrm>
            </p:grpSpPr>
            <p:grpSp>
              <p:nvGrpSpPr>
                <p:cNvPr id="3390" name="Google Shape;3390;p56"/>
                <p:cNvGrpSpPr/>
                <p:nvPr/>
              </p:nvGrpSpPr>
              <p:grpSpPr>
                <a:xfrm>
                  <a:off x="1826655" y="4224370"/>
                  <a:ext cx="200738" cy="25631"/>
                  <a:chOff x="1826655" y="4224370"/>
                  <a:chExt cx="200738" cy="25631"/>
                </a:xfrm>
              </p:grpSpPr>
              <p:sp>
                <p:nvSpPr>
                  <p:cNvPr id="3391" name="Google Shape;3391;p5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3" name="Google Shape;3393;p56"/>
                <p:cNvGrpSpPr/>
                <p:nvPr/>
              </p:nvGrpSpPr>
              <p:grpSpPr>
                <a:xfrm>
                  <a:off x="1498221" y="4047614"/>
                  <a:ext cx="328444" cy="240783"/>
                  <a:chOff x="1498221" y="4047614"/>
                  <a:chExt cx="328444" cy="240783"/>
                </a:xfrm>
              </p:grpSpPr>
              <p:sp>
                <p:nvSpPr>
                  <p:cNvPr id="3394" name="Google Shape;3394;p5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5" name="Google Shape;3395;p56"/>
                  <p:cNvGrpSpPr/>
                  <p:nvPr/>
                </p:nvGrpSpPr>
                <p:grpSpPr>
                  <a:xfrm>
                    <a:off x="1498221" y="4047614"/>
                    <a:ext cx="150566" cy="190416"/>
                    <a:chOff x="1498221" y="4047614"/>
                    <a:chExt cx="150566" cy="190416"/>
                  </a:xfrm>
                </p:grpSpPr>
                <p:sp>
                  <p:nvSpPr>
                    <p:cNvPr id="3396" name="Google Shape;3396;p5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98" name="Google Shape;3398;p56"/>
              <p:cNvGrpSpPr/>
              <p:nvPr/>
            </p:nvGrpSpPr>
            <p:grpSpPr>
              <a:xfrm>
                <a:off x="1560718" y="3800594"/>
                <a:ext cx="532948" cy="302090"/>
                <a:chOff x="1560718" y="3800594"/>
                <a:chExt cx="532948" cy="302090"/>
              </a:xfrm>
            </p:grpSpPr>
            <p:grpSp>
              <p:nvGrpSpPr>
                <p:cNvPr id="3399" name="Google Shape;3399;p56"/>
                <p:cNvGrpSpPr/>
                <p:nvPr/>
              </p:nvGrpSpPr>
              <p:grpSpPr>
                <a:xfrm>
                  <a:off x="1912179" y="3827344"/>
                  <a:ext cx="181487" cy="25631"/>
                  <a:chOff x="1912179" y="3827344"/>
                  <a:chExt cx="181487" cy="25631"/>
                </a:xfrm>
              </p:grpSpPr>
              <p:sp>
                <p:nvSpPr>
                  <p:cNvPr id="3400" name="Google Shape;3400;p5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2" name="Google Shape;3402;p56"/>
                <p:cNvGrpSpPr/>
                <p:nvPr/>
              </p:nvGrpSpPr>
              <p:grpSpPr>
                <a:xfrm>
                  <a:off x="1912179" y="4044505"/>
                  <a:ext cx="181487" cy="25622"/>
                  <a:chOff x="1912179" y="4044506"/>
                  <a:chExt cx="181487" cy="25622"/>
                </a:xfrm>
              </p:grpSpPr>
              <p:sp>
                <p:nvSpPr>
                  <p:cNvPr id="3403" name="Google Shape;3403;p5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6"/>
                <p:cNvGrpSpPr/>
                <p:nvPr/>
              </p:nvGrpSpPr>
              <p:grpSpPr>
                <a:xfrm>
                  <a:off x="1560718" y="3800594"/>
                  <a:ext cx="351472" cy="302090"/>
                  <a:chOff x="1560718" y="3800594"/>
                  <a:chExt cx="351472" cy="302090"/>
                </a:xfrm>
              </p:grpSpPr>
              <p:grpSp>
                <p:nvGrpSpPr>
                  <p:cNvPr id="3406" name="Google Shape;3406;p56"/>
                  <p:cNvGrpSpPr/>
                  <p:nvPr/>
                </p:nvGrpSpPr>
                <p:grpSpPr>
                  <a:xfrm>
                    <a:off x="1560718" y="3842857"/>
                    <a:ext cx="173586" cy="217131"/>
                    <a:chOff x="1560718" y="3842857"/>
                    <a:chExt cx="173586" cy="217131"/>
                  </a:xfrm>
                </p:grpSpPr>
                <p:sp>
                  <p:nvSpPr>
                    <p:cNvPr id="3407" name="Google Shape;3407;p5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0" name="Google Shape;3410;p5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2" name="Google Shape;3412;p5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3" name="Google Shape;3413;p56"/>
              <p:cNvGrpSpPr/>
              <p:nvPr/>
            </p:nvGrpSpPr>
            <p:grpSpPr>
              <a:xfrm>
                <a:off x="785350" y="3605478"/>
                <a:ext cx="535311" cy="249245"/>
                <a:chOff x="785350" y="3605478"/>
                <a:chExt cx="535311" cy="249245"/>
              </a:xfrm>
            </p:grpSpPr>
            <p:grpSp>
              <p:nvGrpSpPr>
                <p:cNvPr id="3414" name="Google Shape;3414;p56"/>
                <p:cNvGrpSpPr/>
                <p:nvPr/>
              </p:nvGrpSpPr>
              <p:grpSpPr>
                <a:xfrm>
                  <a:off x="785350" y="3605478"/>
                  <a:ext cx="376191" cy="102736"/>
                  <a:chOff x="785350" y="3605478"/>
                  <a:chExt cx="376191" cy="102736"/>
                </a:xfrm>
              </p:grpSpPr>
              <p:sp>
                <p:nvSpPr>
                  <p:cNvPr id="3415" name="Google Shape;3415;p5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8" name="Google Shape;3418;p56"/>
                <p:cNvGrpSpPr/>
                <p:nvPr/>
              </p:nvGrpSpPr>
              <p:grpSpPr>
                <a:xfrm>
                  <a:off x="1161530" y="3655851"/>
                  <a:ext cx="159131" cy="198872"/>
                  <a:chOff x="1161530" y="3655851"/>
                  <a:chExt cx="159131" cy="198872"/>
                </a:xfrm>
              </p:grpSpPr>
              <p:sp>
                <p:nvSpPr>
                  <p:cNvPr id="3419" name="Google Shape;3419;p5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1" name="Google Shape;3421;p56"/>
              <p:cNvGrpSpPr/>
              <p:nvPr/>
            </p:nvGrpSpPr>
            <p:grpSpPr>
              <a:xfrm>
                <a:off x="785350" y="4047614"/>
                <a:ext cx="535311" cy="240783"/>
                <a:chOff x="785350" y="4047614"/>
                <a:chExt cx="535311" cy="240783"/>
              </a:xfrm>
            </p:grpSpPr>
            <p:grpSp>
              <p:nvGrpSpPr>
                <p:cNvPr id="3422" name="Google Shape;3422;p56"/>
                <p:cNvGrpSpPr/>
                <p:nvPr/>
              </p:nvGrpSpPr>
              <p:grpSpPr>
                <a:xfrm>
                  <a:off x="1161636" y="4047614"/>
                  <a:ext cx="159025" cy="190415"/>
                  <a:chOff x="1161636" y="4047614"/>
                  <a:chExt cx="159025" cy="190415"/>
                </a:xfrm>
              </p:grpSpPr>
              <p:sp>
                <p:nvSpPr>
                  <p:cNvPr id="3423" name="Google Shape;3423;p5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56"/>
                <p:cNvGrpSpPr/>
                <p:nvPr/>
              </p:nvGrpSpPr>
              <p:grpSpPr>
                <a:xfrm>
                  <a:off x="785350" y="4185661"/>
                  <a:ext cx="376191" cy="102736"/>
                  <a:chOff x="785350" y="4185661"/>
                  <a:chExt cx="376191" cy="102736"/>
                </a:xfrm>
              </p:grpSpPr>
              <p:sp>
                <p:nvSpPr>
                  <p:cNvPr id="3426" name="Google Shape;3426;p5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9" name="Google Shape;3429;p56"/>
              <p:cNvGrpSpPr/>
              <p:nvPr/>
            </p:nvGrpSpPr>
            <p:grpSpPr>
              <a:xfrm>
                <a:off x="1501054" y="3605478"/>
                <a:ext cx="526340" cy="249240"/>
                <a:chOff x="1501054" y="3605478"/>
                <a:chExt cx="526340" cy="249240"/>
              </a:xfrm>
            </p:grpSpPr>
            <p:grpSp>
              <p:nvGrpSpPr>
                <p:cNvPr id="3430" name="Google Shape;3430;p56"/>
                <p:cNvGrpSpPr/>
                <p:nvPr/>
              </p:nvGrpSpPr>
              <p:grpSpPr>
                <a:xfrm>
                  <a:off x="1834208" y="3643867"/>
                  <a:ext cx="193185" cy="25622"/>
                  <a:chOff x="1834208" y="3643867"/>
                  <a:chExt cx="193185" cy="25622"/>
                </a:xfrm>
              </p:grpSpPr>
              <p:sp>
                <p:nvSpPr>
                  <p:cNvPr id="3431" name="Google Shape;3431;p5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3" name="Google Shape;3433;p56"/>
                <p:cNvGrpSpPr/>
                <p:nvPr/>
              </p:nvGrpSpPr>
              <p:grpSpPr>
                <a:xfrm>
                  <a:off x="1501054" y="3605478"/>
                  <a:ext cx="333165" cy="249240"/>
                  <a:chOff x="1501054" y="3605478"/>
                  <a:chExt cx="333165" cy="249240"/>
                </a:xfrm>
              </p:grpSpPr>
              <p:sp>
                <p:nvSpPr>
                  <p:cNvPr id="3434" name="Google Shape;3434;p5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5" name="Google Shape;3435;p56"/>
                  <p:cNvGrpSpPr/>
                  <p:nvPr/>
                </p:nvGrpSpPr>
                <p:grpSpPr>
                  <a:xfrm>
                    <a:off x="1501054" y="3655851"/>
                    <a:ext cx="155286" cy="198867"/>
                    <a:chOff x="1501054" y="3655851"/>
                    <a:chExt cx="155286" cy="198867"/>
                  </a:xfrm>
                </p:grpSpPr>
                <p:sp>
                  <p:nvSpPr>
                    <p:cNvPr id="3436" name="Google Shape;3436;p5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38" name="Google Shape;3438;p56"/>
              <p:cNvGrpSpPr/>
              <p:nvPr/>
            </p:nvGrpSpPr>
            <p:grpSpPr>
              <a:xfrm>
                <a:off x="724986" y="3800594"/>
                <a:ext cx="532950" cy="302090"/>
                <a:chOff x="724986" y="3800594"/>
                <a:chExt cx="532950" cy="302090"/>
              </a:xfrm>
            </p:grpSpPr>
            <p:grpSp>
              <p:nvGrpSpPr>
                <p:cNvPr id="3439" name="Google Shape;3439;p56"/>
                <p:cNvGrpSpPr/>
                <p:nvPr/>
              </p:nvGrpSpPr>
              <p:grpSpPr>
                <a:xfrm>
                  <a:off x="724986" y="4044367"/>
                  <a:ext cx="181314" cy="25626"/>
                  <a:chOff x="724986" y="4044367"/>
                  <a:chExt cx="181314" cy="25626"/>
                </a:xfrm>
              </p:grpSpPr>
              <p:sp>
                <p:nvSpPr>
                  <p:cNvPr id="3440" name="Google Shape;3440;p5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56"/>
                <p:cNvGrpSpPr/>
                <p:nvPr/>
              </p:nvGrpSpPr>
              <p:grpSpPr>
                <a:xfrm>
                  <a:off x="906290" y="3800594"/>
                  <a:ext cx="351646" cy="302090"/>
                  <a:chOff x="906290" y="3800594"/>
                  <a:chExt cx="351646" cy="302090"/>
                </a:xfrm>
              </p:grpSpPr>
              <p:grpSp>
                <p:nvGrpSpPr>
                  <p:cNvPr id="3443" name="Google Shape;3443;p56"/>
                  <p:cNvGrpSpPr/>
                  <p:nvPr/>
                </p:nvGrpSpPr>
                <p:grpSpPr>
                  <a:xfrm>
                    <a:off x="1084172" y="3842857"/>
                    <a:ext cx="173764" cy="217131"/>
                    <a:chOff x="1084172" y="3842857"/>
                    <a:chExt cx="173764" cy="217131"/>
                  </a:xfrm>
                </p:grpSpPr>
                <p:grpSp>
                  <p:nvGrpSpPr>
                    <p:cNvPr id="3444" name="Google Shape;3444;p56"/>
                    <p:cNvGrpSpPr/>
                    <p:nvPr/>
                  </p:nvGrpSpPr>
                  <p:grpSpPr>
                    <a:xfrm>
                      <a:off x="1156862" y="3936509"/>
                      <a:ext cx="101073" cy="25622"/>
                      <a:chOff x="1156862" y="3936509"/>
                      <a:chExt cx="101073" cy="25622"/>
                    </a:xfrm>
                  </p:grpSpPr>
                  <p:sp>
                    <p:nvSpPr>
                      <p:cNvPr id="3445" name="Google Shape;3445;p5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7" name="Google Shape;3447;p5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8" name="Google Shape;3448;p5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0" name="Google Shape;3450;p56"/>
                <p:cNvGrpSpPr/>
                <p:nvPr/>
              </p:nvGrpSpPr>
              <p:grpSpPr>
                <a:xfrm>
                  <a:off x="724986" y="3830189"/>
                  <a:ext cx="189533" cy="25626"/>
                  <a:chOff x="724986" y="3830189"/>
                  <a:chExt cx="189533" cy="25626"/>
                </a:xfrm>
              </p:grpSpPr>
              <p:sp>
                <p:nvSpPr>
                  <p:cNvPr id="3451" name="Google Shape;3451;p5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453" name="Google Shape;3453;p56"/>
          <p:cNvGrpSpPr/>
          <p:nvPr/>
        </p:nvGrpSpPr>
        <p:grpSpPr>
          <a:xfrm>
            <a:off x="2249438" y="2249669"/>
            <a:ext cx="948701" cy="935378"/>
            <a:chOff x="2253298" y="2428317"/>
            <a:chExt cx="948701" cy="935378"/>
          </a:xfrm>
        </p:grpSpPr>
        <p:sp>
          <p:nvSpPr>
            <p:cNvPr id="3454" name="Google Shape;3454;p5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90"/>
        <p:cNvGrpSpPr/>
        <p:nvPr/>
      </p:nvGrpSpPr>
      <p:grpSpPr>
        <a:xfrm>
          <a:off x="0" y="0"/>
          <a:ext cx="0" cy="0"/>
          <a:chOff x="0" y="0"/>
          <a:chExt cx="0" cy="0"/>
        </a:xfrm>
      </p:grpSpPr>
      <p:grpSp>
        <p:nvGrpSpPr>
          <p:cNvPr id="3491" name="Google Shape;3491;p57"/>
          <p:cNvGrpSpPr/>
          <p:nvPr/>
        </p:nvGrpSpPr>
        <p:grpSpPr>
          <a:xfrm>
            <a:off x="3339745" y="952988"/>
            <a:ext cx="2363393" cy="1017867"/>
            <a:chOff x="3292400" y="1219146"/>
            <a:chExt cx="2615240" cy="1110239"/>
          </a:xfrm>
        </p:grpSpPr>
        <p:sp>
          <p:nvSpPr>
            <p:cNvPr id="3492" name="Google Shape;3492;p5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493" name="Google Shape;3493;p5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94" name="Google Shape;3494;p5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495" name="Google Shape;3495;p5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496" name="Google Shape;3496;p5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497" name="Google Shape;3497;p5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498" name="Google Shape;3498;p5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499" name="Google Shape;3499;p5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500" name="Google Shape;3500;p5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501" name="Google Shape;3501;p5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502" name="Google Shape;3502;p5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03" name="Google Shape;3503;p5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504" name="Google Shape;3504;p5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05" name="Google Shape;3505;p5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506" name="Google Shape;3506;p57"/>
            <p:cNvGrpSpPr/>
            <p:nvPr/>
          </p:nvGrpSpPr>
          <p:grpSpPr>
            <a:xfrm>
              <a:off x="3748438" y="1378608"/>
              <a:ext cx="2159202" cy="903971"/>
              <a:chOff x="1683525" y="2179850"/>
              <a:chExt cx="4519050" cy="2134525"/>
            </a:xfrm>
          </p:grpSpPr>
          <p:sp>
            <p:nvSpPr>
              <p:cNvPr id="3507" name="Google Shape;3507;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08" name="Google Shape;3508;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09" name="Google Shape;3509;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0" name="Google Shape;3510;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1" name="Google Shape;3511;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2" name="Google Shape;3512;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3" name="Google Shape;3513;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4" name="Google Shape;3514;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5" name="Google Shape;3515;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6" name="Google Shape;3516;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7" name="Google Shape;3517;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8" name="Google Shape;3518;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519" name="Google Shape;3519;p57"/>
          <p:cNvGraphicFramePr/>
          <p:nvPr/>
        </p:nvGraphicFramePr>
        <p:xfrm>
          <a:off x="5935838" y="2130461"/>
          <a:ext cx="3000000" cy="3000000"/>
        </p:xfrm>
        <a:graphic>
          <a:graphicData uri="http://schemas.openxmlformats.org/drawingml/2006/table">
            <a:tbl>
              <a:tblPr>
                <a:noFill/>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520" name="Google Shape;3520;p57"/>
          <p:cNvGrpSpPr/>
          <p:nvPr/>
        </p:nvGrpSpPr>
        <p:grpSpPr>
          <a:xfrm>
            <a:off x="5935948" y="3189058"/>
            <a:ext cx="2496964" cy="1001454"/>
            <a:chOff x="1919611" y="789980"/>
            <a:chExt cx="1474179" cy="606868"/>
          </a:xfrm>
        </p:grpSpPr>
        <p:cxnSp>
          <p:nvCxnSpPr>
            <p:cNvPr id="3521" name="Google Shape;3521;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522" name="Google Shape;3522;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523" name="Google Shape;3523;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524" name="Google Shape;3524;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525" name="Google Shape;3525;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526" name="Google Shape;3526;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527" name="Google Shape;3527;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528" name="Google Shape;3528;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535" name="Google Shape;3535;p57"/>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536" name="Google Shape;3536;p57"/>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537" name="Google Shape;3537;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8" name="Google Shape;3538;p57"/>
          <p:cNvGrpSpPr/>
          <p:nvPr/>
        </p:nvGrpSpPr>
        <p:grpSpPr>
          <a:xfrm>
            <a:off x="712562" y="998017"/>
            <a:ext cx="2394370" cy="976502"/>
            <a:chOff x="749309" y="1112739"/>
            <a:chExt cx="2371603" cy="976502"/>
          </a:xfrm>
        </p:grpSpPr>
        <p:sp>
          <p:nvSpPr>
            <p:cNvPr id="3539" name="Google Shape;3539;p5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571" name="Google Shape;3571;p57"/>
          <p:cNvGraphicFramePr/>
          <p:nvPr/>
        </p:nvGraphicFramePr>
        <p:xfrm>
          <a:off x="5935863" y="996311"/>
          <a:ext cx="3000000" cy="3000000"/>
        </p:xfrm>
        <a:graphic>
          <a:graphicData uri="http://schemas.openxmlformats.org/drawingml/2006/table">
            <a:tbl>
              <a:tblPr>
                <a:noFill/>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572" name="Google Shape;3572;p57"/>
          <p:cNvGraphicFramePr/>
          <p:nvPr/>
        </p:nvGraphicFramePr>
        <p:xfrm>
          <a:off x="3342575" y="2130461"/>
          <a:ext cx="3000000" cy="3000000"/>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573" name="Google Shape;3573;p57"/>
          <p:cNvGrpSpPr/>
          <p:nvPr/>
        </p:nvGrpSpPr>
        <p:grpSpPr>
          <a:xfrm>
            <a:off x="4086505" y="2517104"/>
            <a:ext cx="1517436" cy="74460"/>
            <a:chOff x="3980086" y="2804397"/>
            <a:chExt cx="1227600" cy="66900"/>
          </a:xfrm>
        </p:grpSpPr>
        <p:sp>
          <p:nvSpPr>
            <p:cNvPr id="3574" name="Google Shape;3574;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57"/>
          <p:cNvGrpSpPr/>
          <p:nvPr/>
        </p:nvGrpSpPr>
        <p:grpSpPr>
          <a:xfrm>
            <a:off x="4711569" y="2809692"/>
            <a:ext cx="892956" cy="74460"/>
            <a:chOff x="3980086" y="2804397"/>
            <a:chExt cx="1227600" cy="66900"/>
          </a:xfrm>
        </p:grpSpPr>
        <p:sp>
          <p:nvSpPr>
            <p:cNvPr id="3577" name="Google Shape;3577;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9" name="Google Shape;3579;p57"/>
          <p:cNvGrpSpPr/>
          <p:nvPr/>
        </p:nvGrpSpPr>
        <p:grpSpPr>
          <a:xfrm>
            <a:off x="3344661" y="3168575"/>
            <a:ext cx="2363244" cy="1005943"/>
            <a:chOff x="3358415" y="3361302"/>
            <a:chExt cx="2363244" cy="1024695"/>
          </a:xfrm>
        </p:grpSpPr>
        <p:grpSp>
          <p:nvGrpSpPr>
            <p:cNvPr id="3580" name="Google Shape;3580;p57"/>
            <p:cNvGrpSpPr/>
            <p:nvPr/>
          </p:nvGrpSpPr>
          <p:grpSpPr>
            <a:xfrm>
              <a:off x="3358415" y="3361302"/>
              <a:ext cx="441300" cy="1024695"/>
              <a:chOff x="3358415" y="3361302"/>
              <a:chExt cx="441300" cy="1024695"/>
            </a:xfrm>
          </p:grpSpPr>
          <p:sp>
            <p:nvSpPr>
              <p:cNvPr id="3581" name="Google Shape;3581;p5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57"/>
            <p:cNvGrpSpPr/>
            <p:nvPr/>
          </p:nvGrpSpPr>
          <p:grpSpPr>
            <a:xfrm>
              <a:off x="3838901" y="3361302"/>
              <a:ext cx="441300" cy="1024695"/>
              <a:chOff x="3838901" y="3361302"/>
              <a:chExt cx="441300" cy="1024695"/>
            </a:xfrm>
          </p:grpSpPr>
          <p:sp>
            <p:nvSpPr>
              <p:cNvPr id="3588" name="Google Shape;3588;p5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7"/>
            <p:cNvGrpSpPr/>
            <p:nvPr/>
          </p:nvGrpSpPr>
          <p:grpSpPr>
            <a:xfrm>
              <a:off x="4319387" y="3361302"/>
              <a:ext cx="441300" cy="1024695"/>
              <a:chOff x="4319387" y="3361302"/>
              <a:chExt cx="441300" cy="1024695"/>
            </a:xfrm>
          </p:grpSpPr>
          <p:sp>
            <p:nvSpPr>
              <p:cNvPr id="3595" name="Google Shape;3595;p5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57"/>
            <p:cNvGrpSpPr/>
            <p:nvPr/>
          </p:nvGrpSpPr>
          <p:grpSpPr>
            <a:xfrm>
              <a:off x="4799873" y="3361302"/>
              <a:ext cx="441300" cy="1024695"/>
              <a:chOff x="4799873" y="3361302"/>
              <a:chExt cx="441300" cy="1024695"/>
            </a:xfrm>
          </p:grpSpPr>
          <p:sp>
            <p:nvSpPr>
              <p:cNvPr id="3602" name="Google Shape;3602;p5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57"/>
            <p:cNvGrpSpPr/>
            <p:nvPr/>
          </p:nvGrpSpPr>
          <p:grpSpPr>
            <a:xfrm>
              <a:off x="5280360" y="3361302"/>
              <a:ext cx="441300" cy="1024695"/>
              <a:chOff x="5280360" y="3361302"/>
              <a:chExt cx="441300" cy="1024695"/>
            </a:xfrm>
          </p:grpSpPr>
          <p:sp>
            <p:nvSpPr>
              <p:cNvPr id="3609" name="Google Shape;3609;p5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615" name="Google Shape;3615;p57"/>
          <p:cNvGraphicFramePr/>
          <p:nvPr/>
        </p:nvGraphicFramePr>
        <p:xfrm>
          <a:off x="711088" y="2130461"/>
          <a:ext cx="3000000" cy="3000000"/>
        </p:xfrm>
        <a:graphic>
          <a:graphicData uri="http://schemas.openxmlformats.org/drawingml/2006/table">
            <a:tbl>
              <a:tblPr>
                <a:noFill/>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616" name="Google Shape;3616;p57"/>
          <p:cNvGrpSpPr/>
          <p:nvPr/>
        </p:nvGrpSpPr>
        <p:grpSpPr>
          <a:xfrm>
            <a:off x="712613" y="3180186"/>
            <a:ext cx="2403614" cy="1005900"/>
            <a:chOff x="726450" y="3372825"/>
            <a:chExt cx="2403614" cy="1005900"/>
          </a:xfrm>
        </p:grpSpPr>
        <p:grpSp>
          <p:nvGrpSpPr>
            <p:cNvPr id="3617" name="Google Shape;3617;p57"/>
            <p:cNvGrpSpPr/>
            <p:nvPr/>
          </p:nvGrpSpPr>
          <p:grpSpPr>
            <a:xfrm>
              <a:off x="726450" y="3696000"/>
              <a:ext cx="2403614" cy="500898"/>
              <a:chOff x="726450" y="3696000"/>
              <a:chExt cx="2403614" cy="500898"/>
            </a:xfrm>
          </p:grpSpPr>
          <p:sp>
            <p:nvSpPr>
              <p:cNvPr id="3618" name="Google Shape;3618;p5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19" name="Google Shape;3619;p5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620" name="Google Shape;3620;p57"/>
            <p:cNvGrpSpPr/>
            <p:nvPr/>
          </p:nvGrpSpPr>
          <p:grpSpPr>
            <a:xfrm>
              <a:off x="1348050" y="3372825"/>
              <a:ext cx="1720425" cy="1005900"/>
              <a:chOff x="1348050" y="3372825"/>
              <a:chExt cx="1720425" cy="1005900"/>
            </a:xfrm>
          </p:grpSpPr>
          <p:sp>
            <p:nvSpPr>
              <p:cNvPr id="3621" name="Google Shape;3621;p5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2" name="Google Shape;3622;p5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3" name="Google Shape;3623;p5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4" name="Google Shape;3624;p5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5" name="Google Shape;3625;p5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626" name="Google Shape;3626;p57"/>
            <p:cNvGrpSpPr/>
            <p:nvPr/>
          </p:nvGrpSpPr>
          <p:grpSpPr>
            <a:xfrm>
              <a:off x="1455707" y="3731058"/>
              <a:ext cx="1491150" cy="417657"/>
              <a:chOff x="1455707" y="3731058"/>
              <a:chExt cx="1491150" cy="417657"/>
            </a:xfrm>
          </p:grpSpPr>
          <p:grpSp>
            <p:nvGrpSpPr>
              <p:cNvPr id="3627" name="Google Shape;3627;p57"/>
              <p:cNvGrpSpPr/>
              <p:nvPr/>
            </p:nvGrpSpPr>
            <p:grpSpPr>
              <a:xfrm>
                <a:off x="1472938" y="3745828"/>
                <a:ext cx="72126" cy="53788"/>
                <a:chOff x="1472938" y="3745828"/>
                <a:chExt cx="72126" cy="53788"/>
              </a:xfrm>
            </p:grpSpPr>
            <p:sp>
              <p:nvSpPr>
                <p:cNvPr id="3628" name="Google Shape;3628;p5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57"/>
              <p:cNvGrpSpPr/>
              <p:nvPr/>
            </p:nvGrpSpPr>
            <p:grpSpPr>
              <a:xfrm>
                <a:off x="1819181" y="4089633"/>
                <a:ext cx="72126" cy="53788"/>
                <a:chOff x="1819181" y="4089633"/>
                <a:chExt cx="72126" cy="53788"/>
              </a:xfrm>
            </p:grpSpPr>
            <p:sp>
              <p:nvSpPr>
                <p:cNvPr id="3631" name="Google Shape;3631;p5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3" name="Google Shape;3633;p57"/>
              <p:cNvGrpSpPr/>
              <p:nvPr/>
            </p:nvGrpSpPr>
            <p:grpSpPr>
              <a:xfrm>
                <a:off x="1455707" y="4084171"/>
                <a:ext cx="64321" cy="64544"/>
                <a:chOff x="1455707" y="4084171"/>
                <a:chExt cx="64321" cy="64544"/>
              </a:xfrm>
            </p:grpSpPr>
            <p:sp>
              <p:nvSpPr>
                <p:cNvPr id="3634" name="Google Shape;3634;p5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57"/>
              <p:cNvGrpSpPr/>
              <p:nvPr/>
            </p:nvGrpSpPr>
            <p:grpSpPr>
              <a:xfrm>
                <a:off x="1818610" y="3731058"/>
                <a:ext cx="64321" cy="64544"/>
                <a:chOff x="1818610" y="3731058"/>
                <a:chExt cx="64321" cy="64544"/>
              </a:xfrm>
            </p:grpSpPr>
            <p:sp>
              <p:nvSpPr>
                <p:cNvPr id="3637" name="Google Shape;3637;p5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7"/>
              <p:cNvGrpSpPr/>
              <p:nvPr/>
            </p:nvGrpSpPr>
            <p:grpSpPr>
              <a:xfrm>
                <a:off x="2172491" y="4089633"/>
                <a:ext cx="72126" cy="53788"/>
                <a:chOff x="2172491" y="4089633"/>
                <a:chExt cx="72126" cy="53788"/>
              </a:xfrm>
            </p:grpSpPr>
            <p:sp>
              <p:nvSpPr>
                <p:cNvPr id="3640" name="Google Shape;3640;p5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2" name="Google Shape;3642;p57"/>
              <p:cNvGrpSpPr/>
              <p:nvPr/>
            </p:nvGrpSpPr>
            <p:grpSpPr>
              <a:xfrm>
                <a:off x="2171920" y="3731058"/>
                <a:ext cx="64321" cy="64544"/>
                <a:chOff x="2171920" y="3731058"/>
                <a:chExt cx="64321" cy="64544"/>
              </a:xfrm>
            </p:grpSpPr>
            <p:sp>
              <p:nvSpPr>
                <p:cNvPr id="3643" name="Google Shape;3643;p5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57"/>
              <p:cNvGrpSpPr/>
              <p:nvPr/>
            </p:nvGrpSpPr>
            <p:grpSpPr>
              <a:xfrm>
                <a:off x="2874730" y="3745828"/>
                <a:ext cx="72126" cy="53788"/>
                <a:chOff x="2874730" y="3745828"/>
                <a:chExt cx="72126" cy="53788"/>
              </a:xfrm>
            </p:grpSpPr>
            <p:sp>
              <p:nvSpPr>
                <p:cNvPr id="3646" name="Google Shape;3646;p5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57"/>
              <p:cNvGrpSpPr/>
              <p:nvPr/>
            </p:nvGrpSpPr>
            <p:grpSpPr>
              <a:xfrm>
                <a:off x="2878589" y="4081481"/>
                <a:ext cx="64321" cy="64544"/>
                <a:chOff x="2878589" y="4081481"/>
                <a:chExt cx="64321" cy="64544"/>
              </a:xfrm>
            </p:grpSpPr>
            <p:sp>
              <p:nvSpPr>
                <p:cNvPr id="3649" name="Google Shape;3649;p5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1" name="Google Shape;3651;p57"/>
              <p:cNvGrpSpPr/>
              <p:nvPr/>
            </p:nvGrpSpPr>
            <p:grpSpPr>
              <a:xfrm>
                <a:off x="2525796" y="4089633"/>
                <a:ext cx="72126" cy="53788"/>
                <a:chOff x="2525796" y="4089633"/>
                <a:chExt cx="72126" cy="53788"/>
              </a:xfrm>
            </p:grpSpPr>
            <p:sp>
              <p:nvSpPr>
                <p:cNvPr id="3652" name="Google Shape;3652;p5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57"/>
              <p:cNvGrpSpPr/>
              <p:nvPr/>
            </p:nvGrpSpPr>
            <p:grpSpPr>
              <a:xfrm>
                <a:off x="2525225" y="3731058"/>
                <a:ext cx="64321" cy="64544"/>
                <a:chOff x="2525225" y="3731058"/>
                <a:chExt cx="64321" cy="64544"/>
              </a:xfrm>
            </p:grpSpPr>
            <p:sp>
              <p:nvSpPr>
                <p:cNvPr id="3655" name="Google Shape;3655;p5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224" name="Google Shape;224;p31"/>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10" name="Google Shape;225;p31">
            <a:extLst>
              <a:ext uri="{FF2B5EF4-FFF2-40B4-BE49-F238E27FC236}">
                <a16:creationId xmlns:a16="http://schemas.microsoft.com/office/drawing/2014/main" id="{E9A85EE4-5BBF-697E-11DD-0200ED1D7897}"/>
              </a:ext>
            </a:extLst>
          </p:cNvPr>
          <p:cNvPicPr preferRelativeResize="0">
            <a:picLocks noGrp="1"/>
          </p:cNvPicPr>
          <p:nvPr>
            <p:ph type="pic" idx="3"/>
          </p:nvPr>
        </p:nvPicPr>
        <p:blipFill rotWithShape="1">
          <a:blip r:embed="rId3">
            <a:alphaModFix/>
          </a:blip>
          <a:srcRect t="1546" b="1546"/>
          <a:stretch/>
        </p:blipFill>
        <p:spPr>
          <a:prstGeom prst="roundRect">
            <a:avLst>
              <a:gd name="adj" fmla="val 7579"/>
            </a:avLst>
          </a:prstGeom>
        </p:spPr>
      </p:pic>
    </p:spTree>
    <p:extLst>
      <p:ext uri="{BB962C8B-B14F-4D97-AF65-F5344CB8AC3E}">
        <p14:creationId xmlns:p14="http://schemas.microsoft.com/office/powerpoint/2010/main" val="2874572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60"/>
        <p:cNvGrpSpPr/>
        <p:nvPr/>
      </p:nvGrpSpPr>
      <p:grpSpPr>
        <a:xfrm>
          <a:off x="0" y="0"/>
          <a:ext cx="0" cy="0"/>
          <a:chOff x="0" y="0"/>
          <a:chExt cx="0" cy="0"/>
        </a:xfrm>
      </p:grpSpPr>
      <p:grpSp>
        <p:nvGrpSpPr>
          <p:cNvPr id="3661" name="Google Shape;3661;p58"/>
          <p:cNvGrpSpPr/>
          <p:nvPr/>
        </p:nvGrpSpPr>
        <p:grpSpPr>
          <a:xfrm>
            <a:off x="5780153" y="1859606"/>
            <a:ext cx="671400" cy="674856"/>
            <a:chOff x="5780148" y="1859605"/>
            <a:chExt cx="671400" cy="674856"/>
          </a:xfrm>
        </p:grpSpPr>
        <p:sp>
          <p:nvSpPr>
            <p:cNvPr id="3662" name="Google Shape;3662;p5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8"/>
          <p:cNvGrpSpPr/>
          <p:nvPr/>
        </p:nvGrpSpPr>
        <p:grpSpPr>
          <a:xfrm>
            <a:off x="716996" y="971307"/>
            <a:ext cx="845921" cy="690752"/>
            <a:chOff x="732428" y="1198513"/>
            <a:chExt cx="845921" cy="690752"/>
          </a:xfrm>
        </p:grpSpPr>
        <p:grpSp>
          <p:nvGrpSpPr>
            <p:cNvPr id="3667" name="Google Shape;3667;p58"/>
            <p:cNvGrpSpPr/>
            <p:nvPr/>
          </p:nvGrpSpPr>
          <p:grpSpPr>
            <a:xfrm>
              <a:off x="823030" y="1198513"/>
              <a:ext cx="755319" cy="690752"/>
              <a:chOff x="823030" y="1198513"/>
              <a:chExt cx="755319" cy="690752"/>
            </a:xfrm>
          </p:grpSpPr>
          <p:sp>
            <p:nvSpPr>
              <p:cNvPr id="3668" name="Google Shape;3668;p5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58"/>
            <p:cNvGrpSpPr/>
            <p:nvPr/>
          </p:nvGrpSpPr>
          <p:grpSpPr>
            <a:xfrm>
              <a:off x="732428" y="1239937"/>
              <a:ext cx="739912" cy="607886"/>
              <a:chOff x="732428" y="1239937"/>
              <a:chExt cx="739912" cy="607886"/>
            </a:xfrm>
          </p:grpSpPr>
          <p:sp>
            <p:nvSpPr>
              <p:cNvPr id="3671" name="Google Shape;3671;p5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58"/>
            <p:cNvGrpSpPr/>
            <p:nvPr/>
          </p:nvGrpSpPr>
          <p:grpSpPr>
            <a:xfrm>
              <a:off x="732428" y="1277018"/>
              <a:ext cx="702832" cy="533758"/>
              <a:chOff x="732428" y="1277018"/>
              <a:chExt cx="702832" cy="533758"/>
            </a:xfrm>
          </p:grpSpPr>
          <p:sp>
            <p:nvSpPr>
              <p:cNvPr id="3674" name="Google Shape;3674;p5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58"/>
            <p:cNvGrpSpPr/>
            <p:nvPr/>
          </p:nvGrpSpPr>
          <p:grpSpPr>
            <a:xfrm>
              <a:off x="931170" y="1306653"/>
              <a:ext cx="647179" cy="474455"/>
              <a:chOff x="931170" y="1306653"/>
              <a:chExt cx="647179" cy="474455"/>
            </a:xfrm>
          </p:grpSpPr>
          <p:sp>
            <p:nvSpPr>
              <p:cNvPr id="3677" name="Google Shape;3677;p5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9" name="Google Shape;3679;p5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8"/>
          <p:cNvGrpSpPr/>
          <p:nvPr/>
        </p:nvGrpSpPr>
        <p:grpSpPr>
          <a:xfrm>
            <a:off x="3948605" y="971313"/>
            <a:ext cx="634656" cy="699982"/>
            <a:chOff x="5985650" y="2860025"/>
            <a:chExt cx="1396075" cy="1539775"/>
          </a:xfrm>
        </p:grpSpPr>
        <p:sp>
          <p:nvSpPr>
            <p:cNvPr id="3681" name="Google Shape;3681;p5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3" name="Google Shape;3713;p58"/>
          <p:cNvGrpSpPr/>
          <p:nvPr/>
        </p:nvGrpSpPr>
        <p:grpSpPr>
          <a:xfrm>
            <a:off x="4704254" y="971307"/>
            <a:ext cx="725845" cy="699975"/>
            <a:chOff x="4249973" y="1201875"/>
            <a:chExt cx="1958568" cy="1888762"/>
          </a:xfrm>
        </p:grpSpPr>
        <p:sp>
          <p:nvSpPr>
            <p:cNvPr id="3714" name="Google Shape;3714;p5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5" name="Google Shape;3715;p58"/>
            <p:cNvGrpSpPr/>
            <p:nvPr/>
          </p:nvGrpSpPr>
          <p:grpSpPr>
            <a:xfrm>
              <a:off x="5853086" y="1789142"/>
              <a:ext cx="355454" cy="1048099"/>
              <a:chOff x="5576108" y="2016725"/>
              <a:chExt cx="565200" cy="1666560"/>
            </a:xfrm>
          </p:grpSpPr>
          <p:sp>
            <p:nvSpPr>
              <p:cNvPr id="3716" name="Google Shape;3716;p5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17" name="Google Shape;3717;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58"/>
            <p:cNvGrpSpPr/>
            <p:nvPr/>
          </p:nvGrpSpPr>
          <p:grpSpPr>
            <a:xfrm>
              <a:off x="4869455" y="2691676"/>
              <a:ext cx="1013897" cy="398961"/>
              <a:chOff x="4012057" y="3451825"/>
              <a:chExt cx="1612175" cy="634379"/>
            </a:xfrm>
          </p:grpSpPr>
          <p:sp>
            <p:nvSpPr>
              <p:cNvPr id="3719" name="Google Shape;3719;p5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0" name="Google Shape;3720;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58"/>
            <p:cNvGrpSpPr/>
            <p:nvPr/>
          </p:nvGrpSpPr>
          <p:grpSpPr>
            <a:xfrm>
              <a:off x="4276937" y="2155961"/>
              <a:ext cx="651965" cy="891358"/>
              <a:chOff x="3069908" y="2599997"/>
              <a:chExt cx="1036675" cy="1417328"/>
            </a:xfrm>
          </p:grpSpPr>
          <p:sp>
            <p:nvSpPr>
              <p:cNvPr id="3722" name="Google Shape;3722;p5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3" name="Google Shape;3723;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58"/>
            <p:cNvGrpSpPr/>
            <p:nvPr/>
          </p:nvGrpSpPr>
          <p:grpSpPr>
            <a:xfrm>
              <a:off x="5054918" y="1201875"/>
              <a:ext cx="999548" cy="602711"/>
              <a:chOff x="4306958" y="1082925"/>
              <a:chExt cx="1589359" cy="958358"/>
            </a:xfrm>
          </p:grpSpPr>
          <p:sp>
            <p:nvSpPr>
              <p:cNvPr id="3725" name="Google Shape;3725;p5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6" name="Google Shape;3726;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7" name="Google Shape;3727;p58"/>
            <p:cNvGrpSpPr/>
            <p:nvPr/>
          </p:nvGrpSpPr>
          <p:grpSpPr>
            <a:xfrm>
              <a:off x="4249973" y="1303451"/>
              <a:ext cx="799317" cy="841334"/>
              <a:chOff x="3027033" y="1244439"/>
              <a:chExt cx="1270977" cy="1337786"/>
            </a:xfrm>
          </p:grpSpPr>
          <p:sp>
            <p:nvSpPr>
              <p:cNvPr id="3728" name="Google Shape;3728;p5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9" name="Google Shape;3729;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0" name="Google Shape;3730;p58"/>
          <p:cNvGrpSpPr/>
          <p:nvPr/>
        </p:nvGrpSpPr>
        <p:grpSpPr>
          <a:xfrm>
            <a:off x="4057119" y="1858087"/>
            <a:ext cx="750769" cy="683784"/>
            <a:chOff x="4204684" y="2104422"/>
            <a:chExt cx="699822" cy="637382"/>
          </a:xfrm>
        </p:grpSpPr>
        <p:grpSp>
          <p:nvGrpSpPr>
            <p:cNvPr id="3731" name="Google Shape;3731;p58"/>
            <p:cNvGrpSpPr/>
            <p:nvPr/>
          </p:nvGrpSpPr>
          <p:grpSpPr>
            <a:xfrm>
              <a:off x="4204684" y="2430067"/>
              <a:ext cx="342957" cy="311738"/>
              <a:chOff x="4204684" y="2430067"/>
              <a:chExt cx="342957" cy="311738"/>
            </a:xfrm>
          </p:grpSpPr>
          <p:sp>
            <p:nvSpPr>
              <p:cNvPr id="3732" name="Google Shape;3732;p5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58"/>
            <p:cNvGrpSpPr/>
            <p:nvPr/>
          </p:nvGrpSpPr>
          <p:grpSpPr>
            <a:xfrm>
              <a:off x="4561586" y="2430067"/>
              <a:ext cx="342920" cy="311738"/>
              <a:chOff x="4561586" y="2430067"/>
              <a:chExt cx="342920" cy="311738"/>
            </a:xfrm>
          </p:grpSpPr>
          <p:sp>
            <p:nvSpPr>
              <p:cNvPr id="3735" name="Google Shape;3735;p5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58"/>
            <p:cNvGrpSpPr/>
            <p:nvPr/>
          </p:nvGrpSpPr>
          <p:grpSpPr>
            <a:xfrm>
              <a:off x="4561586" y="2104422"/>
              <a:ext cx="342920" cy="311738"/>
              <a:chOff x="4561586" y="2104422"/>
              <a:chExt cx="342920" cy="311738"/>
            </a:xfrm>
          </p:grpSpPr>
          <p:sp>
            <p:nvSpPr>
              <p:cNvPr id="3738" name="Google Shape;3738;p5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58"/>
            <p:cNvGrpSpPr/>
            <p:nvPr/>
          </p:nvGrpSpPr>
          <p:grpSpPr>
            <a:xfrm>
              <a:off x="4204684" y="2104422"/>
              <a:ext cx="342957" cy="311664"/>
              <a:chOff x="4204684" y="2104422"/>
              <a:chExt cx="342957" cy="311664"/>
            </a:xfrm>
          </p:grpSpPr>
          <p:sp>
            <p:nvSpPr>
              <p:cNvPr id="3741" name="Google Shape;3741;p5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3" name="Google Shape;3743;p58"/>
          <p:cNvGrpSpPr/>
          <p:nvPr/>
        </p:nvGrpSpPr>
        <p:grpSpPr>
          <a:xfrm>
            <a:off x="5521552" y="971301"/>
            <a:ext cx="660591" cy="688867"/>
            <a:chOff x="5830645" y="1267368"/>
            <a:chExt cx="530340" cy="553040"/>
          </a:xfrm>
        </p:grpSpPr>
        <p:sp>
          <p:nvSpPr>
            <p:cNvPr id="3744" name="Google Shape;3744;p5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5" name="Google Shape;3745;p58"/>
            <p:cNvGrpSpPr/>
            <p:nvPr/>
          </p:nvGrpSpPr>
          <p:grpSpPr>
            <a:xfrm>
              <a:off x="5830645" y="1267368"/>
              <a:ext cx="259743" cy="269909"/>
              <a:chOff x="5830645" y="1267368"/>
              <a:chExt cx="259743" cy="269909"/>
            </a:xfrm>
          </p:grpSpPr>
          <p:sp>
            <p:nvSpPr>
              <p:cNvPr id="3746" name="Google Shape;3746;p5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58"/>
            <p:cNvGrpSpPr/>
            <p:nvPr/>
          </p:nvGrpSpPr>
          <p:grpSpPr>
            <a:xfrm>
              <a:off x="6101293" y="1267368"/>
              <a:ext cx="259692" cy="269909"/>
              <a:chOff x="6101293" y="1267368"/>
              <a:chExt cx="259692" cy="269909"/>
            </a:xfrm>
          </p:grpSpPr>
          <p:sp>
            <p:nvSpPr>
              <p:cNvPr id="3749" name="Google Shape;3749;p5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58"/>
            <p:cNvGrpSpPr/>
            <p:nvPr/>
          </p:nvGrpSpPr>
          <p:grpSpPr>
            <a:xfrm>
              <a:off x="5830645" y="1550500"/>
              <a:ext cx="259692" cy="269909"/>
              <a:chOff x="5830645" y="1550500"/>
              <a:chExt cx="259692" cy="269909"/>
            </a:xfrm>
          </p:grpSpPr>
          <p:sp>
            <p:nvSpPr>
              <p:cNvPr id="3752" name="Google Shape;3752;p5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58"/>
            <p:cNvGrpSpPr/>
            <p:nvPr/>
          </p:nvGrpSpPr>
          <p:grpSpPr>
            <a:xfrm>
              <a:off x="6101293" y="1550500"/>
              <a:ext cx="259692" cy="269909"/>
              <a:chOff x="6101293" y="1550500"/>
              <a:chExt cx="259692" cy="269909"/>
            </a:xfrm>
          </p:grpSpPr>
          <p:sp>
            <p:nvSpPr>
              <p:cNvPr id="3755" name="Google Shape;3755;p5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57" name="Google Shape;3757;p58"/>
          <p:cNvGrpSpPr/>
          <p:nvPr/>
        </p:nvGrpSpPr>
        <p:grpSpPr>
          <a:xfrm>
            <a:off x="723705" y="1861761"/>
            <a:ext cx="697154" cy="679574"/>
            <a:chOff x="2679875" y="2361475"/>
            <a:chExt cx="780425" cy="760575"/>
          </a:xfrm>
        </p:grpSpPr>
        <p:sp>
          <p:nvSpPr>
            <p:cNvPr id="3758" name="Google Shape;3758;p5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58"/>
          <p:cNvGrpSpPr/>
          <p:nvPr/>
        </p:nvGrpSpPr>
        <p:grpSpPr>
          <a:xfrm>
            <a:off x="3122864" y="971353"/>
            <a:ext cx="735829" cy="684547"/>
            <a:chOff x="3351965" y="1148808"/>
            <a:chExt cx="750770" cy="698375"/>
          </a:xfrm>
        </p:grpSpPr>
        <p:grpSp>
          <p:nvGrpSpPr>
            <p:cNvPr id="3765" name="Google Shape;3765;p58"/>
            <p:cNvGrpSpPr/>
            <p:nvPr/>
          </p:nvGrpSpPr>
          <p:grpSpPr>
            <a:xfrm>
              <a:off x="3586796" y="1148808"/>
              <a:ext cx="294857" cy="286830"/>
              <a:chOff x="3750225" y="1774000"/>
              <a:chExt cx="149575" cy="145525"/>
            </a:xfrm>
          </p:grpSpPr>
          <p:sp>
            <p:nvSpPr>
              <p:cNvPr id="3766" name="Google Shape;3766;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58"/>
            <p:cNvGrpSpPr/>
            <p:nvPr/>
          </p:nvGrpSpPr>
          <p:grpSpPr>
            <a:xfrm>
              <a:off x="3779245" y="1375768"/>
              <a:ext cx="323490" cy="286978"/>
              <a:chOff x="3847850" y="1889150"/>
              <a:chExt cx="164100" cy="145600"/>
            </a:xfrm>
          </p:grpSpPr>
          <p:sp>
            <p:nvSpPr>
              <p:cNvPr id="3769" name="Google Shape;3769;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58"/>
            <p:cNvGrpSpPr/>
            <p:nvPr/>
          </p:nvGrpSpPr>
          <p:grpSpPr>
            <a:xfrm>
              <a:off x="3351965" y="1330435"/>
              <a:ext cx="295449" cy="285401"/>
              <a:chOff x="3631100" y="1866150"/>
              <a:chExt cx="149875" cy="144800"/>
            </a:xfrm>
          </p:grpSpPr>
          <p:sp>
            <p:nvSpPr>
              <p:cNvPr id="3772" name="Google Shape;3772;p5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58"/>
            <p:cNvGrpSpPr/>
            <p:nvPr/>
          </p:nvGrpSpPr>
          <p:grpSpPr>
            <a:xfrm>
              <a:off x="3548208" y="1560352"/>
              <a:ext cx="294808" cy="286830"/>
              <a:chOff x="3730650" y="1982800"/>
              <a:chExt cx="149550" cy="145525"/>
            </a:xfrm>
          </p:grpSpPr>
          <p:sp>
            <p:nvSpPr>
              <p:cNvPr id="3775" name="Google Shape;3775;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7" name="Google Shape;3777;p58"/>
          <p:cNvGrpSpPr/>
          <p:nvPr/>
        </p:nvGrpSpPr>
        <p:grpSpPr>
          <a:xfrm>
            <a:off x="7624517" y="971307"/>
            <a:ext cx="804565" cy="677795"/>
            <a:chOff x="7636443" y="1204988"/>
            <a:chExt cx="804565" cy="677795"/>
          </a:xfrm>
        </p:grpSpPr>
        <p:grpSp>
          <p:nvGrpSpPr>
            <p:cNvPr id="3778" name="Google Shape;3778;p58"/>
            <p:cNvGrpSpPr/>
            <p:nvPr/>
          </p:nvGrpSpPr>
          <p:grpSpPr>
            <a:xfrm>
              <a:off x="7636443" y="1509705"/>
              <a:ext cx="804565" cy="373078"/>
              <a:chOff x="7636443" y="1509705"/>
              <a:chExt cx="804565" cy="373078"/>
            </a:xfrm>
          </p:grpSpPr>
          <p:sp>
            <p:nvSpPr>
              <p:cNvPr id="3779" name="Google Shape;3779;p5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58"/>
            <p:cNvGrpSpPr/>
            <p:nvPr/>
          </p:nvGrpSpPr>
          <p:grpSpPr>
            <a:xfrm>
              <a:off x="7636443" y="1408133"/>
              <a:ext cx="804565" cy="373078"/>
              <a:chOff x="7636443" y="1408133"/>
              <a:chExt cx="804565" cy="373078"/>
            </a:xfrm>
          </p:grpSpPr>
          <p:sp>
            <p:nvSpPr>
              <p:cNvPr id="3782" name="Google Shape;3782;p5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58"/>
            <p:cNvGrpSpPr/>
            <p:nvPr/>
          </p:nvGrpSpPr>
          <p:grpSpPr>
            <a:xfrm>
              <a:off x="7636443" y="1306560"/>
              <a:ext cx="804565" cy="373078"/>
              <a:chOff x="7636443" y="1306560"/>
              <a:chExt cx="804565" cy="373078"/>
            </a:xfrm>
          </p:grpSpPr>
          <p:sp>
            <p:nvSpPr>
              <p:cNvPr id="3785" name="Google Shape;3785;p5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58"/>
            <p:cNvGrpSpPr/>
            <p:nvPr/>
          </p:nvGrpSpPr>
          <p:grpSpPr>
            <a:xfrm>
              <a:off x="7636443" y="1204988"/>
              <a:ext cx="804565" cy="373078"/>
              <a:chOff x="7636443" y="1204988"/>
              <a:chExt cx="804565" cy="373078"/>
            </a:xfrm>
          </p:grpSpPr>
          <p:sp>
            <p:nvSpPr>
              <p:cNvPr id="3788" name="Google Shape;3788;p5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90" name="Google Shape;3790;p58"/>
          <p:cNvGrpSpPr/>
          <p:nvPr/>
        </p:nvGrpSpPr>
        <p:grpSpPr>
          <a:xfrm>
            <a:off x="4963363" y="1878721"/>
            <a:ext cx="661339" cy="661188"/>
            <a:chOff x="3990000" y="975400"/>
            <a:chExt cx="3934200" cy="3933300"/>
          </a:xfrm>
        </p:grpSpPr>
        <p:sp>
          <p:nvSpPr>
            <p:cNvPr id="3791" name="Google Shape;3791;p5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58"/>
          <p:cNvGrpSpPr/>
          <p:nvPr/>
        </p:nvGrpSpPr>
        <p:grpSpPr>
          <a:xfrm>
            <a:off x="6607011" y="1857359"/>
            <a:ext cx="868881" cy="684241"/>
            <a:chOff x="6598259" y="2078634"/>
            <a:chExt cx="868881" cy="684241"/>
          </a:xfrm>
        </p:grpSpPr>
        <p:sp>
          <p:nvSpPr>
            <p:cNvPr id="3796" name="Google Shape;3796;p5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2" name="Google Shape;3802;p58"/>
            <p:cNvGrpSpPr/>
            <p:nvPr/>
          </p:nvGrpSpPr>
          <p:grpSpPr>
            <a:xfrm>
              <a:off x="6808175" y="2078634"/>
              <a:ext cx="452229" cy="684241"/>
              <a:chOff x="6808175" y="2078634"/>
              <a:chExt cx="452229" cy="684241"/>
            </a:xfrm>
          </p:grpSpPr>
          <p:sp>
            <p:nvSpPr>
              <p:cNvPr id="3803" name="Google Shape;3803;p5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9" name="Google Shape;3809;p58"/>
              <p:cNvGrpSpPr/>
              <p:nvPr/>
            </p:nvGrpSpPr>
            <p:grpSpPr>
              <a:xfrm>
                <a:off x="6821586" y="2078634"/>
                <a:ext cx="426871" cy="684241"/>
                <a:chOff x="6821586" y="2078634"/>
                <a:chExt cx="426871" cy="684241"/>
              </a:xfrm>
            </p:grpSpPr>
            <p:grpSp>
              <p:nvGrpSpPr>
                <p:cNvPr id="3810" name="Google Shape;3810;p58"/>
                <p:cNvGrpSpPr/>
                <p:nvPr/>
              </p:nvGrpSpPr>
              <p:grpSpPr>
                <a:xfrm>
                  <a:off x="6821586" y="2078634"/>
                  <a:ext cx="426871" cy="684241"/>
                  <a:chOff x="6821586" y="2078634"/>
                  <a:chExt cx="426871" cy="684241"/>
                </a:xfrm>
              </p:grpSpPr>
              <p:sp>
                <p:nvSpPr>
                  <p:cNvPr id="3811" name="Google Shape;3811;p5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5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36" name="Google Shape;3836;p58"/>
          <p:cNvGrpSpPr/>
          <p:nvPr/>
        </p:nvGrpSpPr>
        <p:grpSpPr>
          <a:xfrm>
            <a:off x="716994" y="3531369"/>
            <a:ext cx="1340789" cy="640830"/>
            <a:chOff x="238125" y="1151100"/>
            <a:chExt cx="7139450" cy="3412300"/>
          </a:xfrm>
        </p:grpSpPr>
        <p:sp>
          <p:nvSpPr>
            <p:cNvPr id="3837" name="Google Shape;3837;p5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58"/>
          <p:cNvGrpSpPr/>
          <p:nvPr/>
        </p:nvGrpSpPr>
        <p:grpSpPr>
          <a:xfrm>
            <a:off x="5584217" y="2734650"/>
            <a:ext cx="985357" cy="585764"/>
            <a:chOff x="5145061" y="2881789"/>
            <a:chExt cx="1107641" cy="658458"/>
          </a:xfrm>
        </p:grpSpPr>
        <p:grpSp>
          <p:nvGrpSpPr>
            <p:cNvPr id="3850" name="Google Shape;3850;p58"/>
            <p:cNvGrpSpPr/>
            <p:nvPr/>
          </p:nvGrpSpPr>
          <p:grpSpPr>
            <a:xfrm>
              <a:off x="5722989" y="3244587"/>
              <a:ext cx="529713" cy="295659"/>
              <a:chOff x="5722989" y="3244587"/>
              <a:chExt cx="529713" cy="295659"/>
            </a:xfrm>
          </p:grpSpPr>
          <p:sp>
            <p:nvSpPr>
              <p:cNvPr id="3851" name="Google Shape;3851;p5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52" name="Google Shape;3852;p5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53" name="Google Shape;3853;p58"/>
            <p:cNvGrpSpPr/>
            <p:nvPr/>
          </p:nvGrpSpPr>
          <p:grpSpPr>
            <a:xfrm>
              <a:off x="5145061" y="3244587"/>
              <a:ext cx="536807" cy="295659"/>
              <a:chOff x="5145061" y="3244587"/>
              <a:chExt cx="536807" cy="295659"/>
            </a:xfrm>
          </p:grpSpPr>
          <p:sp>
            <p:nvSpPr>
              <p:cNvPr id="3854" name="Google Shape;3854;p5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55" name="Google Shape;3855;p5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56" name="Google Shape;3856;p58"/>
            <p:cNvGrpSpPr/>
            <p:nvPr/>
          </p:nvGrpSpPr>
          <p:grpSpPr>
            <a:xfrm>
              <a:off x="5341327" y="2898245"/>
              <a:ext cx="532309" cy="614891"/>
              <a:chOff x="5341327" y="2898245"/>
              <a:chExt cx="532309" cy="614891"/>
            </a:xfrm>
          </p:grpSpPr>
          <p:sp>
            <p:nvSpPr>
              <p:cNvPr id="3857" name="Google Shape;3857;p5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58" name="Google Shape;3858;p5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59" name="Google Shape;3859;p58"/>
            <p:cNvGrpSpPr/>
            <p:nvPr/>
          </p:nvGrpSpPr>
          <p:grpSpPr>
            <a:xfrm>
              <a:off x="5532290" y="2881789"/>
              <a:ext cx="620516" cy="305456"/>
              <a:chOff x="5532290" y="2881789"/>
              <a:chExt cx="620516" cy="305456"/>
            </a:xfrm>
          </p:grpSpPr>
          <p:sp>
            <p:nvSpPr>
              <p:cNvPr id="3860" name="Google Shape;3860;p5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61" name="Google Shape;3861;p5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3862" name="Google Shape;3862;p58"/>
          <p:cNvGrpSpPr/>
          <p:nvPr/>
        </p:nvGrpSpPr>
        <p:grpSpPr>
          <a:xfrm>
            <a:off x="8163140" y="3526708"/>
            <a:ext cx="269068" cy="645491"/>
            <a:chOff x="7026852" y="3311869"/>
            <a:chExt cx="434331" cy="1041954"/>
          </a:xfrm>
        </p:grpSpPr>
        <p:sp>
          <p:nvSpPr>
            <p:cNvPr id="3863" name="Google Shape;3863;p5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58"/>
          <p:cNvGrpSpPr/>
          <p:nvPr/>
        </p:nvGrpSpPr>
        <p:grpSpPr>
          <a:xfrm>
            <a:off x="6179721" y="3565945"/>
            <a:ext cx="293882" cy="293836"/>
            <a:chOff x="4873519" y="3311869"/>
            <a:chExt cx="499374" cy="499296"/>
          </a:xfrm>
        </p:grpSpPr>
        <p:sp>
          <p:nvSpPr>
            <p:cNvPr id="3867" name="Google Shape;3867;p5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58"/>
          <p:cNvGrpSpPr/>
          <p:nvPr/>
        </p:nvGrpSpPr>
        <p:grpSpPr>
          <a:xfrm>
            <a:off x="6179721" y="3878317"/>
            <a:ext cx="293882" cy="293882"/>
            <a:chOff x="4873519" y="3875839"/>
            <a:chExt cx="499374" cy="499374"/>
          </a:xfrm>
        </p:grpSpPr>
        <p:sp>
          <p:nvSpPr>
            <p:cNvPr id="3870" name="Google Shape;3870;p5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58"/>
          <p:cNvGrpSpPr/>
          <p:nvPr/>
        </p:nvGrpSpPr>
        <p:grpSpPr>
          <a:xfrm>
            <a:off x="2410248" y="1850269"/>
            <a:ext cx="698104" cy="698208"/>
            <a:chOff x="2565073" y="2075876"/>
            <a:chExt cx="672482" cy="672518"/>
          </a:xfrm>
        </p:grpSpPr>
        <p:sp>
          <p:nvSpPr>
            <p:cNvPr id="3873" name="Google Shape;3873;p5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8"/>
          <p:cNvGrpSpPr/>
          <p:nvPr/>
        </p:nvGrpSpPr>
        <p:grpSpPr>
          <a:xfrm>
            <a:off x="5633660" y="3534870"/>
            <a:ext cx="438354" cy="637329"/>
            <a:chOff x="1697726" y="3244179"/>
            <a:chExt cx="788124" cy="1146069"/>
          </a:xfrm>
        </p:grpSpPr>
        <p:sp>
          <p:nvSpPr>
            <p:cNvPr id="3880" name="Google Shape;3880;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2" name="Google Shape;3882;p5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3" name="Google Shape;3883;p58"/>
          <p:cNvGrpSpPr/>
          <p:nvPr/>
        </p:nvGrpSpPr>
        <p:grpSpPr>
          <a:xfrm>
            <a:off x="7634874" y="1863232"/>
            <a:ext cx="799565" cy="670282"/>
            <a:chOff x="7617850" y="2063282"/>
            <a:chExt cx="799565" cy="670282"/>
          </a:xfrm>
        </p:grpSpPr>
        <p:cxnSp>
          <p:nvCxnSpPr>
            <p:cNvPr id="3884" name="Google Shape;3884;p5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5" name="Google Shape;3885;p5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6" name="Google Shape;3886;p5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7" name="Google Shape;3887;p5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8" name="Google Shape;3888;p5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3889" name="Google Shape;3889;p5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3890" name="Google Shape;3890;p58"/>
            <p:cNvGrpSpPr/>
            <p:nvPr/>
          </p:nvGrpSpPr>
          <p:grpSpPr>
            <a:xfrm>
              <a:off x="7734309" y="2063282"/>
              <a:ext cx="570957" cy="620095"/>
              <a:chOff x="7734309" y="2063282"/>
              <a:chExt cx="570957" cy="620095"/>
            </a:xfrm>
          </p:grpSpPr>
          <p:grpSp>
            <p:nvGrpSpPr>
              <p:cNvPr id="3891" name="Google Shape;3891;p58"/>
              <p:cNvGrpSpPr/>
              <p:nvPr/>
            </p:nvGrpSpPr>
            <p:grpSpPr>
              <a:xfrm>
                <a:off x="8031573" y="2063282"/>
                <a:ext cx="273693" cy="620095"/>
                <a:chOff x="8031573" y="2063282"/>
                <a:chExt cx="273693" cy="620095"/>
              </a:xfrm>
            </p:grpSpPr>
            <p:sp>
              <p:nvSpPr>
                <p:cNvPr id="3892" name="Google Shape;3892;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58"/>
              <p:cNvGrpSpPr/>
              <p:nvPr/>
            </p:nvGrpSpPr>
            <p:grpSpPr>
              <a:xfrm flipH="1">
                <a:off x="7734309" y="2063282"/>
                <a:ext cx="273693" cy="620095"/>
                <a:chOff x="8031573" y="2063282"/>
                <a:chExt cx="273693" cy="620095"/>
              </a:xfrm>
            </p:grpSpPr>
            <p:sp>
              <p:nvSpPr>
                <p:cNvPr id="3897" name="Google Shape;3897;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901" name="Google Shape;3901;p5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58"/>
          <p:cNvGrpSpPr/>
          <p:nvPr/>
        </p:nvGrpSpPr>
        <p:grpSpPr>
          <a:xfrm>
            <a:off x="7821480" y="2716716"/>
            <a:ext cx="602567" cy="601884"/>
            <a:chOff x="1186975" y="238125"/>
            <a:chExt cx="5244275" cy="5238325"/>
          </a:xfrm>
        </p:grpSpPr>
        <p:sp>
          <p:nvSpPr>
            <p:cNvPr id="3904" name="Google Shape;3904;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58"/>
          <p:cNvGrpSpPr/>
          <p:nvPr/>
        </p:nvGrpSpPr>
        <p:grpSpPr>
          <a:xfrm>
            <a:off x="3264218" y="1856199"/>
            <a:ext cx="651848" cy="687338"/>
            <a:chOff x="3400515" y="2056248"/>
            <a:chExt cx="698134" cy="735987"/>
          </a:xfrm>
        </p:grpSpPr>
        <p:grpSp>
          <p:nvGrpSpPr>
            <p:cNvPr id="3909" name="Google Shape;3909;p58"/>
            <p:cNvGrpSpPr/>
            <p:nvPr/>
          </p:nvGrpSpPr>
          <p:grpSpPr>
            <a:xfrm>
              <a:off x="3400515" y="2283913"/>
              <a:ext cx="312919" cy="219900"/>
              <a:chOff x="3400515" y="2283913"/>
              <a:chExt cx="312919" cy="219900"/>
            </a:xfrm>
          </p:grpSpPr>
          <p:sp>
            <p:nvSpPr>
              <p:cNvPr id="3910" name="Google Shape;3910;p5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11" name="Google Shape;3911;p5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3912" name="Google Shape;3912;p58"/>
            <p:cNvGrpSpPr/>
            <p:nvPr/>
          </p:nvGrpSpPr>
          <p:grpSpPr>
            <a:xfrm>
              <a:off x="3547823" y="2461089"/>
              <a:ext cx="219900" cy="331146"/>
              <a:chOff x="3547823" y="2461089"/>
              <a:chExt cx="219900" cy="331146"/>
            </a:xfrm>
          </p:grpSpPr>
          <p:sp>
            <p:nvSpPr>
              <p:cNvPr id="3913" name="Google Shape;3913;p5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14" name="Google Shape;3914;p5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3915" name="Google Shape;3915;p58"/>
            <p:cNvGrpSpPr/>
            <p:nvPr/>
          </p:nvGrpSpPr>
          <p:grpSpPr>
            <a:xfrm>
              <a:off x="3734138" y="2461089"/>
              <a:ext cx="219900" cy="331146"/>
              <a:chOff x="3734138" y="2461089"/>
              <a:chExt cx="219900" cy="331146"/>
            </a:xfrm>
          </p:grpSpPr>
          <p:sp>
            <p:nvSpPr>
              <p:cNvPr id="3916" name="Google Shape;3916;p5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17" name="Google Shape;3917;p5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3918" name="Google Shape;3918;p58"/>
            <p:cNvGrpSpPr/>
            <p:nvPr/>
          </p:nvGrpSpPr>
          <p:grpSpPr>
            <a:xfrm>
              <a:off x="3787560" y="2281742"/>
              <a:ext cx="311089" cy="219900"/>
              <a:chOff x="3787560" y="2281742"/>
              <a:chExt cx="311089" cy="219900"/>
            </a:xfrm>
          </p:grpSpPr>
          <p:sp>
            <p:nvSpPr>
              <p:cNvPr id="3919" name="Google Shape;3919;p5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20" name="Google Shape;3920;p5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3921" name="Google Shape;3921;p58"/>
            <p:cNvGrpSpPr/>
            <p:nvPr/>
          </p:nvGrpSpPr>
          <p:grpSpPr>
            <a:xfrm>
              <a:off x="3637290" y="2056248"/>
              <a:ext cx="219900" cy="330736"/>
              <a:chOff x="3637290" y="2056248"/>
              <a:chExt cx="219900" cy="330736"/>
            </a:xfrm>
          </p:grpSpPr>
          <p:sp>
            <p:nvSpPr>
              <p:cNvPr id="3922" name="Google Shape;3922;p5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3923" name="Google Shape;3923;p5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3924" name="Google Shape;3924;p58"/>
          <p:cNvGrpSpPr/>
          <p:nvPr/>
        </p:nvGrpSpPr>
        <p:grpSpPr>
          <a:xfrm>
            <a:off x="2555923" y="2726206"/>
            <a:ext cx="1268144" cy="592394"/>
            <a:chOff x="238125" y="1188750"/>
            <a:chExt cx="7140450" cy="3335550"/>
          </a:xfrm>
        </p:grpSpPr>
        <p:sp>
          <p:nvSpPr>
            <p:cNvPr id="3925" name="Google Shape;3925;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8"/>
          <p:cNvGrpSpPr/>
          <p:nvPr/>
        </p:nvGrpSpPr>
        <p:grpSpPr>
          <a:xfrm>
            <a:off x="6663824" y="2728360"/>
            <a:ext cx="1053944" cy="590147"/>
            <a:chOff x="238125" y="1335475"/>
            <a:chExt cx="5418735" cy="3034175"/>
          </a:xfrm>
        </p:grpSpPr>
        <p:sp>
          <p:nvSpPr>
            <p:cNvPr id="3931" name="Google Shape;3931;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58"/>
          <p:cNvGrpSpPr/>
          <p:nvPr/>
        </p:nvGrpSpPr>
        <p:grpSpPr>
          <a:xfrm>
            <a:off x="4094633" y="3533260"/>
            <a:ext cx="1268207" cy="638939"/>
            <a:chOff x="3967651" y="3645904"/>
            <a:chExt cx="1479304" cy="745292"/>
          </a:xfrm>
        </p:grpSpPr>
        <p:grpSp>
          <p:nvGrpSpPr>
            <p:cNvPr id="3935" name="Google Shape;3935;p58"/>
            <p:cNvGrpSpPr/>
            <p:nvPr/>
          </p:nvGrpSpPr>
          <p:grpSpPr>
            <a:xfrm>
              <a:off x="3967651" y="4009026"/>
              <a:ext cx="1479304" cy="382170"/>
              <a:chOff x="3967651" y="4009026"/>
              <a:chExt cx="1479304" cy="382170"/>
            </a:xfrm>
          </p:grpSpPr>
          <p:grpSp>
            <p:nvGrpSpPr>
              <p:cNvPr id="3936" name="Google Shape;3936;p58"/>
              <p:cNvGrpSpPr/>
              <p:nvPr/>
            </p:nvGrpSpPr>
            <p:grpSpPr>
              <a:xfrm>
                <a:off x="4892216" y="4195630"/>
                <a:ext cx="554739" cy="195566"/>
                <a:chOff x="3604375" y="4892160"/>
                <a:chExt cx="1651500" cy="582215"/>
              </a:xfrm>
            </p:grpSpPr>
            <p:sp>
              <p:nvSpPr>
                <p:cNvPr id="3937" name="Google Shape;3937;p5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8"/>
              <p:cNvGrpSpPr/>
              <p:nvPr/>
            </p:nvGrpSpPr>
            <p:grpSpPr>
              <a:xfrm>
                <a:off x="3967651" y="4146303"/>
                <a:ext cx="579402" cy="244893"/>
                <a:chOff x="851875" y="4745310"/>
                <a:chExt cx="1724925" cy="729065"/>
              </a:xfrm>
            </p:grpSpPr>
            <p:sp>
              <p:nvSpPr>
                <p:cNvPr id="3940" name="Google Shape;3940;p5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2" name="Google Shape;3942;p58"/>
              <p:cNvGrpSpPr/>
              <p:nvPr/>
            </p:nvGrpSpPr>
            <p:grpSpPr>
              <a:xfrm>
                <a:off x="4460753" y="4009026"/>
                <a:ext cx="493110" cy="382170"/>
                <a:chOff x="2319875" y="4336625"/>
                <a:chExt cx="1468025" cy="1137750"/>
              </a:xfrm>
            </p:grpSpPr>
            <p:sp>
              <p:nvSpPr>
                <p:cNvPr id="3943" name="Google Shape;3943;p5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5" name="Google Shape;3945;p58"/>
            <p:cNvGrpSpPr/>
            <p:nvPr/>
          </p:nvGrpSpPr>
          <p:grpSpPr>
            <a:xfrm>
              <a:off x="4479443" y="3645904"/>
              <a:ext cx="455965" cy="388789"/>
              <a:chOff x="2957425" y="238100"/>
              <a:chExt cx="1910200" cy="1628775"/>
            </a:xfrm>
          </p:grpSpPr>
          <p:sp>
            <p:nvSpPr>
              <p:cNvPr id="3946" name="Google Shape;3946;p5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6" name="Google Shape;3956;p58"/>
          <p:cNvGrpSpPr/>
          <p:nvPr/>
        </p:nvGrpSpPr>
        <p:grpSpPr>
          <a:xfrm>
            <a:off x="2480746" y="3534460"/>
            <a:ext cx="1243128" cy="637739"/>
            <a:chOff x="2496310" y="3693351"/>
            <a:chExt cx="1342906" cy="688926"/>
          </a:xfrm>
        </p:grpSpPr>
        <p:grpSp>
          <p:nvGrpSpPr>
            <p:cNvPr id="3957" name="Google Shape;3957;p58"/>
            <p:cNvGrpSpPr/>
            <p:nvPr/>
          </p:nvGrpSpPr>
          <p:grpSpPr>
            <a:xfrm>
              <a:off x="2496310" y="3693351"/>
              <a:ext cx="1342906" cy="688875"/>
              <a:chOff x="2496310" y="3693351"/>
              <a:chExt cx="1342906" cy="688875"/>
            </a:xfrm>
          </p:grpSpPr>
          <p:sp>
            <p:nvSpPr>
              <p:cNvPr id="3958" name="Google Shape;3958;p5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64" name="Google Shape;3964;p58"/>
              <p:cNvCxnSpPr>
                <a:stCxn id="396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3965" name="Google Shape;3965;p58"/>
              <p:cNvCxnSpPr>
                <a:stCxn id="395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3966" name="Google Shape;3966;p58"/>
              <p:cNvCxnSpPr>
                <a:stCxn id="396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67" name="Google Shape;3967;p58"/>
              <p:cNvCxnSpPr>
                <a:stCxn id="396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68" name="Google Shape;3968;p58"/>
              <p:cNvCxnSpPr>
                <a:stCxn id="396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3969" name="Google Shape;3969;p58"/>
            <p:cNvGrpSpPr/>
            <p:nvPr/>
          </p:nvGrpSpPr>
          <p:grpSpPr>
            <a:xfrm>
              <a:off x="2675275" y="3930557"/>
              <a:ext cx="1003306" cy="451719"/>
              <a:chOff x="2675275" y="4174282"/>
              <a:chExt cx="1003306" cy="451719"/>
            </a:xfrm>
          </p:grpSpPr>
          <p:sp>
            <p:nvSpPr>
              <p:cNvPr id="3970" name="Google Shape;3970;p5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3" name="Google Shape;3973;p58"/>
          <p:cNvGrpSpPr/>
          <p:nvPr/>
        </p:nvGrpSpPr>
        <p:grpSpPr>
          <a:xfrm>
            <a:off x="1654417" y="971307"/>
            <a:ext cx="574511" cy="874709"/>
            <a:chOff x="1715404" y="1112080"/>
            <a:chExt cx="642270" cy="977984"/>
          </a:xfrm>
        </p:grpSpPr>
        <p:grpSp>
          <p:nvGrpSpPr>
            <p:cNvPr id="3974" name="Google Shape;3974;p58"/>
            <p:cNvGrpSpPr/>
            <p:nvPr/>
          </p:nvGrpSpPr>
          <p:grpSpPr>
            <a:xfrm>
              <a:off x="1715404" y="1112080"/>
              <a:ext cx="642270" cy="977984"/>
              <a:chOff x="1715404" y="1112080"/>
              <a:chExt cx="642270" cy="977984"/>
            </a:xfrm>
          </p:grpSpPr>
          <p:sp>
            <p:nvSpPr>
              <p:cNvPr id="3975" name="Google Shape;3975;p5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58"/>
            <p:cNvGrpSpPr/>
            <p:nvPr/>
          </p:nvGrpSpPr>
          <p:grpSpPr>
            <a:xfrm>
              <a:off x="1768927" y="1165603"/>
              <a:ext cx="535225" cy="851367"/>
              <a:chOff x="1768927" y="1165603"/>
              <a:chExt cx="535225" cy="851367"/>
            </a:xfrm>
          </p:grpSpPr>
          <p:sp>
            <p:nvSpPr>
              <p:cNvPr id="3978" name="Google Shape;3978;p5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58"/>
            <p:cNvGrpSpPr/>
            <p:nvPr/>
          </p:nvGrpSpPr>
          <p:grpSpPr>
            <a:xfrm>
              <a:off x="1822449" y="1219125"/>
              <a:ext cx="428180" cy="718859"/>
              <a:chOff x="1822449" y="1219125"/>
              <a:chExt cx="428180" cy="718859"/>
            </a:xfrm>
          </p:grpSpPr>
          <p:sp>
            <p:nvSpPr>
              <p:cNvPr id="3981" name="Google Shape;3981;p5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58"/>
            <p:cNvGrpSpPr/>
            <p:nvPr/>
          </p:nvGrpSpPr>
          <p:grpSpPr>
            <a:xfrm>
              <a:off x="1875972" y="1272648"/>
              <a:ext cx="321135" cy="586939"/>
              <a:chOff x="1875972" y="1272648"/>
              <a:chExt cx="321135" cy="586939"/>
            </a:xfrm>
          </p:grpSpPr>
          <p:sp>
            <p:nvSpPr>
              <p:cNvPr id="3984" name="Google Shape;3984;p5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6" name="Google Shape;3986;p58"/>
          <p:cNvGrpSpPr/>
          <p:nvPr/>
        </p:nvGrpSpPr>
        <p:grpSpPr>
          <a:xfrm>
            <a:off x="7761578" y="3528028"/>
            <a:ext cx="293855" cy="644170"/>
            <a:chOff x="241025" y="3151575"/>
            <a:chExt cx="293855" cy="644170"/>
          </a:xfrm>
        </p:grpSpPr>
        <p:sp>
          <p:nvSpPr>
            <p:cNvPr id="3987" name="Google Shape;3987;p5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8"/>
          <p:cNvGrpSpPr/>
          <p:nvPr/>
        </p:nvGrpSpPr>
        <p:grpSpPr>
          <a:xfrm>
            <a:off x="709562" y="2728028"/>
            <a:ext cx="1779649" cy="591620"/>
            <a:chOff x="246070" y="1983375"/>
            <a:chExt cx="1855347" cy="616849"/>
          </a:xfrm>
        </p:grpSpPr>
        <p:sp>
          <p:nvSpPr>
            <p:cNvPr id="3990" name="Google Shape;3990;p5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58"/>
          <p:cNvGrpSpPr/>
          <p:nvPr/>
        </p:nvGrpSpPr>
        <p:grpSpPr>
          <a:xfrm>
            <a:off x="2320428" y="971307"/>
            <a:ext cx="711055" cy="745993"/>
            <a:chOff x="2496269" y="1171698"/>
            <a:chExt cx="761953" cy="799392"/>
          </a:xfrm>
        </p:grpSpPr>
        <p:grpSp>
          <p:nvGrpSpPr>
            <p:cNvPr id="4000" name="Google Shape;4000;p58"/>
            <p:cNvGrpSpPr/>
            <p:nvPr/>
          </p:nvGrpSpPr>
          <p:grpSpPr>
            <a:xfrm>
              <a:off x="2496269" y="1171698"/>
              <a:ext cx="761953" cy="723022"/>
              <a:chOff x="2496269" y="1171698"/>
              <a:chExt cx="761953" cy="723022"/>
            </a:xfrm>
          </p:grpSpPr>
          <p:sp>
            <p:nvSpPr>
              <p:cNvPr id="4001" name="Google Shape;4001;p5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3" name="Google Shape;4003;p58"/>
              <p:cNvGrpSpPr/>
              <p:nvPr/>
            </p:nvGrpSpPr>
            <p:grpSpPr>
              <a:xfrm>
                <a:off x="2496269" y="1171698"/>
                <a:ext cx="761953" cy="723022"/>
                <a:chOff x="2496269" y="1120652"/>
                <a:chExt cx="761953" cy="723022"/>
              </a:xfrm>
            </p:grpSpPr>
            <p:grpSp>
              <p:nvGrpSpPr>
                <p:cNvPr id="4004" name="Google Shape;4004;p58"/>
                <p:cNvGrpSpPr/>
                <p:nvPr/>
              </p:nvGrpSpPr>
              <p:grpSpPr>
                <a:xfrm>
                  <a:off x="2496269" y="1120652"/>
                  <a:ext cx="761953" cy="723022"/>
                  <a:chOff x="2496269" y="1120652"/>
                  <a:chExt cx="761953" cy="723022"/>
                </a:xfrm>
              </p:grpSpPr>
              <p:grpSp>
                <p:nvGrpSpPr>
                  <p:cNvPr id="4005" name="Google Shape;4005;p58"/>
                  <p:cNvGrpSpPr/>
                  <p:nvPr/>
                </p:nvGrpSpPr>
                <p:grpSpPr>
                  <a:xfrm>
                    <a:off x="2496269" y="1304589"/>
                    <a:ext cx="407089" cy="305057"/>
                    <a:chOff x="2496269" y="1304589"/>
                    <a:chExt cx="407089" cy="305057"/>
                  </a:xfrm>
                </p:grpSpPr>
                <p:sp>
                  <p:nvSpPr>
                    <p:cNvPr id="4006" name="Google Shape;4006;p5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8"/>
                  <p:cNvGrpSpPr/>
                  <p:nvPr/>
                </p:nvGrpSpPr>
                <p:grpSpPr>
                  <a:xfrm>
                    <a:off x="2586468" y="1493376"/>
                    <a:ext cx="358850" cy="349656"/>
                    <a:chOff x="2586468" y="1493376"/>
                    <a:chExt cx="358850" cy="349656"/>
                  </a:xfrm>
                </p:grpSpPr>
                <p:sp>
                  <p:nvSpPr>
                    <p:cNvPr id="4009" name="Google Shape;4009;p5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58"/>
                  <p:cNvGrpSpPr/>
                  <p:nvPr/>
                </p:nvGrpSpPr>
                <p:grpSpPr>
                  <a:xfrm>
                    <a:off x="2807939" y="1494024"/>
                    <a:ext cx="358857" cy="349650"/>
                    <a:chOff x="2807939" y="1494024"/>
                    <a:chExt cx="358857" cy="349650"/>
                  </a:xfrm>
                </p:grpSpPr>
                <p:sp>
                  <p:nvSpPr>
                    <p:cNvPr id="4012" name="Google Shape;4012;p5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58"/>
                  <p:cNvGrpSpPr/>
                  <p:nvPr/>
                </p:nvGrpSpPr>
                <p:grpSpPr>
                  <a:xfrm>
                    <a:off x="2851133" y="1305635"/>
                    <a:ext cx="407089" cy="305057"/>
                    <a:chOff x="2851133" y="1305635"/>
                    <a:chExt cx="407089" cy="305057"/>
                  </a:xfrm>
                </p:grpSpPr>
                <p:sp>
                  <p:nvSpPr>
                    <p:cNvPr id="4015" name="Google Shape;4015;p5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58"/>
                  <p:cNvGrpSpPr/>
                  <p:nvPr/>
                </p:nvGrpSpPr>
                <p:grpSpPr>
                  <a:xfrm>
                    <a:off x="2727495" y="1120652"/>
                    <a:ext cx="300271" cy="396358"/>
                    <a:chOff x="2727495" y="1120652"/>
                    <a:chExt cx="300271" cy="396358"/>
                  </a:xfrm>
                </p:grpSpPr>
                <p:sp>
                  <p:nvSpPr>
                    <p:cNvPr id="4018" name="Google Shape;4018;p5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0" name="Google Shape;4020;p58"/>
                <p:cNvGrpSpPr/>
                <p:nvPr/>
              </p:nvGrpSpPr>
              <p:grpSpPr>
                <a:xfrm>
                  <a:off x="2722305" y="1350460"/>
                  <a:ext cx="308357" cy="308344"/>
                  <a:chOff x="2722305" y="1350460"/>
                  <a:chExt cx="308357" cy="308344"/>
                </a:xfrm>
              </p:grpSpPr>
              <p:sp>
                <p:nvSpPr>
                  <p:cNvPr id="4021" name="Google Shape;4021;p5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2" name="Google Shape;4022;p58"/>
                  <p:cNvGrpSpPr/>
                  <p:nvPr/>
                </p:nvGrpSpPr>
                <p:grpSpPr>
                  <a:xfrm>
                    <a:off x="2725064" y="1364529"/>
                    <a:ext cx="297954" cy="280182"/>
                    <a:chOff x="2725064" y="1364529"/>
                    <a:chExt cx="297954" cy="280182"/>
                  </a:xfrm>
                </p:grpSpPr>
                <p:sp>
                  <p:nvSpPr>
                    <p:cNvPr id="4023" name="Google Shape;4023;p5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028" name="Google Shape;4028;p5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58"/>
          <p:cNvGrpSpPr/>
          <p:nvPr/>
        </p:nvGrpSpPr>
        <p:grpSpPr>
          <a:xfrm>
            <a:off x="3909129" y="2727412"/>
            <a:ext cx="1569144" cy="591015"/>
            <a:chOff x="3820100" y="3023049"/>
            <a:chExt cx="1303926" cy="491162"/>
          </a:xfrm>
        </p:grpSpPr>
        <p:grpSp>
          <p:nvGrpSpPr>
            <p:cNvPr id="4034" name="Google Shape;4034;p58"/>
            <p:cNvGrpSpPr/>
            <p:nvPr/>
          </p:nvGrpSpPr>
          <p:grpSpPr>
            <a:xfrm>
              <a:off x="3820100" y="3023072"/>
              <a:ext cx="1303926" cy="491139"/>
              <a:chOff x="3820100" y="3023072"/>
              <a:chExt cx="1303926" cy="491139"/>
            </a:xfrm>
          </p:grpSpPr>
          <p:sp>
            <p:nvSpPr>
              <p:cNvPr id="4035" name="Google Shape;4035;p5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58"/>
            <p:cNvGrpSpPr/>
            <p:nvPr/>
          </p:nvGrpSpPr>
          <p:grpSpPr>
            <a:xfrm>
              <a:off x="4132439" y="3023645"/>
              <a:ext cx="393633" cy="177096"/>
              <a:chOff x="4132439" y="3023645"/>
              <a:chExt cx="393633" cy="177096"/>
            </a:xfrm>
          </p:grpSpPr>
          <p:sp>
            <p:nvSpPr>
              <p:cNvPr id="4038" name="Google Shape;4038;p5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58"/>
            <p:cNvGrpSpPr/>
            <p:nvPr/>
          </p:nvGrpSpPr>
          <p:grpSpPr>
            <a:xfrm>
              <a:off x="3921811" y="3023049"/>
              <a:ext cx="1002397" cy="388943"/>
              <a:chOff x="3921811" y="3023049"/>
              <a:chExt cx="1002397" cy="388943"/>
            </a:xfrm>
          </p:grpSpPr>
          <p:sp>
            <p:nvSpPr>
              <p:cNvPr id="4041" name="Google Shape;4041;p5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3" name="Google Shape;4043;p58"/>
            <p:cNvGrpSpPr/>
            <p:nvPr/>
          </p:nvGrpSpPr>
          <p:grpSpPr>
            <a:xfrm>
              <a:off x="4023645" y="3023049"/>
              <a:ext cx="683032" cy="286722"/>
              <a:chOff x="4023645" y="3023049"/>
              <a:chExt cx="683032" cy="286722"/>
            </a:xfrm>
          </p:grpSpPr>
          <p:sp>
            <p:nvSpPr>
              <p:cNvPr id="4044" name="Google Shape;4044;p5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6" name="Google Shape;4046;p58"/>
          <p:cNvGrpSpPr/>
          <p:nvPr/>
        </p:nvGrpSpPr>
        <p:grpSpPr>
          <a:xfrm>
            <a:off x="1541251" y="1854258"/>
            <a:ext cx="713522" cy="688025"/>
            <a:chOff x="1706078" y="2092648"/>
            <a:chExt cx="660913" cy="637296"/>
          </a:xfrm>
        </p:grpSpPr>
        <p:sp>
          <p:nvSpPr>
            <p:cNvPr id="4047" name="Google Shape;4047;p5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8" name="Google Shape;4048;p58"/>
            <p:cNvGrpSpPr/>
            <p:nvPr/>
          </p:nvGrpSpPr>
          <p:grpSpPr>
            <a:xfrm>
              <a:off x="1706078" y="2092648"/>
              <a:ext cx="660913" cy="575241"/>
              <a:chOff x="1706078" y="2092648"/>
              <a:chExt cx="660913" cy="575241"/>
            </a:xfrm>
          </p:grpSpPr>
          <p:sp>
            <p:nvSpPr>
              <p:cNvPr id="4049" name="Google Shape;4049;p5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2" name="Google Shape;4052;p58"/>
          <p:cNvGrpSpPr/>
          <p:nvPr/>
        </p:nvGrpSpPr>
        <p:grpSpPr>
          <a:xfrm>
            <a:off x="6303109" y="971806"/>
            <a:ext cx="1317459" cy="684168"/>
            <a:chOff x="238125" y="999450"/>
            <a:chExt cx="7140700" cy="3708225"/>
          </a:xfrm>
        </p:grpSpPr>
        <p:sp>
          <p:nvSpPr>
            <p:cNvPr id="4053" name="Google Shape;4053;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65"/>
        <p:cNvGrpSpPr/>
        <p:nvPr/>
      </p:nvGrpSpPr>
      <p:grpSpPr>
        <a:xfrm>
          <a:off x="0" y="0"/>
          <a:ext cx="0" cy="0"/>
          <a:chOff x="0" y="0"/>
          <a:chExt cx="0" cy="0"/>
        </a:xfrm>
      </p:grpSpPr>
      <p:grpSp>
        <p:nvGrpSpPr>
          <p:cNvPr id="4066" name="Google Shape;4066;p59"/>
          <p:cNvGrpSpPr/>
          <p:nvPr/>
        </p:nvGrpSpPr>
        <p:grpSpPr>
          <a:xfrm>
            <a:off x="717027" y="967622"/>
            <a:ext cx="1636117" cy="1526144"/>
            <a:chOff x="729238" y="1179665"/>
            <a:chExt cx="1636117" cy="1526144"/>
          </a:xfrm>
        </p:grpSpPr>
        <p:grpSp>
          <p:nvGrpSpPr>
            <p:cNvPr id="4067" name="Google Shape;4067;p59"/>
            <p:cNvGrpSpPr/>
            <p:nvPr/>
          </p:nvGrpSpPr>
          <p:grpSpPr>
            <a:xfrm>
              <a:off x="729238" y="1179665"/>
              <a:ext cx="80700" cy="1526144"/>
              <a:chOff x="729238" y="1179665"/>
              <a:chExt cx="80700" cy="1526144"/>
            </a:xfrm>
          </p:grpSpPr>
          <p:sp>
            <p:nvSpPr>
              <p:cNvPr id="4068" name="Google Shape;4068;p5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59"/>
            <p:cNvGrpSpPr/>
            <p:nvPr/>
          </p:nvGrpSpPr>
          <p:grpSpPr>
            <a:xfrm>
              <a:off x="903098" y="1179665"/>
              <a:ext cx="80700" cy="1526144"/>
              <a:chOff x="903098" y="1179665"/>
              <a:chExt cx="80700" cy="1526144"/>
            </a:xfrm>
          </p:grpSpPr>
          <p:sp>
            <p:nvSpPr>
              <p:cNvPr id="4079" name="Google Shape;4079;p5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59"/>
            <p:cNvGrpSpPr/>
            <p:nvPr/>
          </p:nvGrpSpPr>
          <p:grpSpPr>
            <a:xfrm>
              <a:off x="1076958" y="1179665"/>
              <a:ext cx="80700" cy="1526144"/>
              <a:chOff x="1076958" y="1179665"/>
              <a:chExt cx="80700" cy="1526144"/>
            </a:xfrm>
          </p:grpSpPr>
          <p:sp>
            <p:nvSpPr>
              <p:cNvPr id="4090" name="Google Shape;4090;p5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0" name="Google Shape;4100;p59"/>
            <p:cNvGrpSpPr/>
            <p:nvPr/>
          </p:nvGrpSpPr>
          <p:grpSpPr>
            <a:xfrm>
              <a:off x="1247707" y="1179665"/>
              <a:ext cx="80700" cy="1526144"/>
              <a:chOff x="1247707" y="1179665"/>
              <a:chExt cx="80700" cy="1526144"/>
            </a:xfrm>
          </p:grpSpPr>
          <p:sp>
            <p:nvSpPr>
              <p:cNvPr id="4101" name="Google Shape;4101;p5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59"/>
            <p:cNvGrpSpPr/>
            <p:nvPr/>
          </p:nvGrpSpPr>
          <p:grpSpPr>
            <a:xfrm>
              <a:off x="1421567" y="1179665"/>
              <a:ext cx="80700" cy="1526144"/>
              <a:chOff x="1421567" y="1179665"/>
              <a:chExt cx="80700" cy="1526144"/>
            </a:xfrm>
          </p:grpSpPr>
          <p:sp>
            <p:nvSpPr>
              <p:cNvPr id="4112" name="Google Shape;4112;p5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59"/>
            <p:cNvGrpSpPr/>
            <p:nvPr/>
          </p:nvGrpSpPr>
          <p:grpSpPr>
            <a:xfrm>
              <a:off x="1592327" y="1179665"/>
              <a:ext cx="80700" cy="1526144"/>
              <a:chOff x="1592327" y="1179665"/>
              <a:chExt cx="80700" cy="1526144"/>
            </a:xfrm>
          </p:grpSpPr>
          <p:sp>
            <p:nvSpPr>
              <p:cNvPr id="4123" name="Google Shape;4123;p5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59"/>
            <p:cNvGrpSpPr/>
            <p:nvPr/>
          </p:nvGrpSpPr>
          <p:grpSpPr>
            <a:xfrm>
              <a:off x="1766187" y="1179665"/>
              <a:ext cx="80700" cy="1526144"/>
              <a:chOff x="1766187" y="1179665"/>
              <a:chExt cx="80700" cy="1526144"/>
            </a:xfrm>
          </p:grpSpPr>
          <p:sp>
            <p:nvSpPr>
              <p:cNvPr id="4134" name="Google Shape;4134;p5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59"/>
            <p:cNvGrpSpPr/>
            <p:nvPr/>
          </p:nvGrpSpPr>
          <p:grpSpPr>
            <a:xfrm>
              <a:off x="1936935" y="1179665"/>
              <a:ext cx="80700" cy="1526144"/>
              <a:chOff x="1936935" y="1179665"/>
              <a:chExt cx="80700" cy="1526144"/>
            </a:xfrm>
          </p:grpSpPr>
          <p:sp>
            <p:nvSpPr>
              <p:cNvPr id="4145" name="Google Shape;4145;p5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5" name="Google Shape;4155;p59"/>
            <p:cNvGrpSpPr/>
            <p:nvPr/>
          </p:nvGrpSpPr>
          <p:grpSpPr>
            <a:xfrm>
              <a:off x="2110795" y="1179665"/>
              <a:ext cx="80700" cy="1526144"/>
              <a:chOff x="2110795" y="1179665"/>
              <a:chExt cx="80700" cy="1526144"/>
            </a:xfrm>
          </p:grpSpPr>
          <p:sp>
            <p:nvSpPr>
              <p:cNvPr id="4156" name="Google Shape;4156;p5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59"/>
            <p:cNvGrpSpPr/>
            <p:nvPr/>
          </p:nvGrpSpPr>
          <p:grpSpPr>
            <a:xfrm>
              <a:off x="2284655" y="1179665"/>
              <a:ext cx="80700" cy="1526144"/>
              <a:chOff x="2284655" y="1179665"/>
              <a:chExt cx="80700" cy="1526144"/>
            </a:xfrm>
          </p:grpSpPr>
          <p:sp>
            <p:nvSpPr>
              <p:cNvPr id="4167" name="Google Shape;4167;p5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7" name="Google Shape;4177;p59"/>
          <p:cNvGrpSpPr/>
          <p:nvPr/>
        </p:nvGrpSpPr>
        <p:grpSpPr>
          <a:xfrm>
            <a:off x="2611693" y="986760"/>
            <a:ext cx="1364248" cy="1102133"/>
            <a:chOff x="2623904" y="1198803"/>
            <a:chExt cx="1364248" cy="1102133"/>
          </a:xfrm>
        </p:grpSpPr>
        <p:grpSp>
          <p:nvGrpSpPr>
            <p:cNvPr id="4178" name="Google Shape;4178;p59"/>
            <p:cNvGrpSpPr/>
            <p:nvPr/>
          </p:nvGrpSpPr>
          <p:grpSpPr>
            <a:xfrm>
              <a:off x="2623907" y="1198803"/>
              <a:ext cx="1364245" cy="273000"/>
              <a:chOff x="2623907" y="1198803"/>
              <a:chExt cx="1364245" cy="273000"/>
            </a:xfrm>
          </p:grpSpPr>
          <p:sp>
            <p:nvSpPr>
              <p:cNvPr id="4179" name="Google Shape;4179;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59"/>
            <p:cNvGrpSpPr/>
            <p:nvPr/>
          </p:nvGrpSpPr>
          <p:grpSpPr>
            <a:xfrm>
              <a:off x="2623904" y="1476964"/>
              <a:ext cx="1364245" cy="273000"/>
              <a:chOff x="2623904" y="1476964"/>
              <a:chExt cx="1364245" cy="273000"/>
            </a:xfrm>
          </p:grpSpPr>
          <p:sp>
            <p:nvSpPr>
              <p:cNvPr id="4185" name="Google Shape;4185;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0" name="Google Shape;4190;p59"/>
            <p:cNvGrpSpPr/>
            <p:nvPr/>
          </p:nvGrpSpPr>
          <p:grpSpPr>
            <a:xfrm>
              <a:off x="2623907" y="1749775"/>
              <a:ext cx="1364245" cy="273000"/>
              <a:chOff x="2623907" y="1749775"/>
              <a:chExt cx="1364245" cy="273000"/>
            </a:xfrm>
          </p:grpSpPr>
          <p:sp>
            <p:nvSpPr>
              <p:cNvPr id="4191" name="Google Shape;4191;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59"/>
            <p:cNvGrpSpPr/>
            <p:nvPr/>
          </p:nvGrpSpPr>
          <p:grpSpPr>
            <a:xfrm>
              <a:off x="2623904" y="2027936"/>
              <a:ext cx="1364245" cy="273000"/>
              <a:chOff x="2623904" y="2027936"/>
              <a:chExt cx="1364245" cy="273000"/>
            </a:xfrm>
          </p:grpSpPr>
          <p:sp>
            <p:nvSpPr>
              <p:cNvPr id="4197" name="Google Shape;4197;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2" name="Google Shape;4202;p59"/>
          <p:cNvGrpSpPr/>
          <p:nvPr/>
        </p:nvGrpSpPr>
        <p:grpSpPr>
          <a:xfrm>
            <a:off x="2601154" y="2445833"/>
            <a:ext cx="1387541" cy="159124"/>
            <a:chOff x="3200660" y="2180272"/>
            <a:chExt cx="2563824" cy="378237"/>
          </a:xfrm>
        </p:grpSpPr>
        <p:sp>
          <p:nvSpPr>
            <p:cNvPr id="4203" name="Google Shape;4203;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9"/>
          <p:cNvGrpSpPr/>
          <p:nvPr/>
        </p:nvGrpSpPr>
        <p:grpSpPr>
          <a:xfrm>
            <a:off x="2597679" y="2723597"/>
            <a:ext cx="1390502" cy="159625"/>
            <a:chOff x="3530150" y="2790075"/>
            <a:chExt cx="1962600" cy="225300"/>
          </a:xfrm>
        </p:grpSpPr>
        <p:sp>
          <p:nvSpPr>
            <p:cNvPr id="4222" name="Google Shape;4222;p5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59"/>
          <p:cNvGrpSpPr/>
          <p:nvPr/>
        </p:nvGrpSpPr>
        <p:grpSpPr>
          <a:xfrm>
            <a:off x="2597736" y="3001862"/>
            <a:ext cx="1411629" cy="154175"/>
            <a:chOff x="3558802" y="4011244"/>
            <a:chExt cx="1866000" cy="111600"/>
          </a:xfrm>
        </p:grpSpPr>
        <p:sp>
          <p:nvSpPr>
            <p:cNvPr id="4225" name="Google Shape;4225;p5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59"/>
          <p:cNvGrpSpPr/>
          <p:nvPr/>
        </p:nvGrpSpPr>
        <p:grpSpPr>
          <a:xfrm>
            <a:off x="2598024" y="2207432"/>
            <a:ext cx="1383503" cy="119761"/>
            <a:chOff x="3465975" y="2270258"/>
            <a:chExt cx="1986364" cy="171947"/>
          </a:xfrm>
        </p:grpSpPr>
        <p:sp>
          <p:nvSpPr>
            <p:cNvPr id="4228" name="Google Shape;4228;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59"/>
          <p:cNvGrpSpPr/>
          <p:nvPr/>
        </p:nvGrpSpPr>
        <p:grpSpPr>
          <a:xfrm>
            <a:off x="2609031" y="3571205"/>
            <a:ext cx="1369531" cy="195460"/>
            <a:chOff x="723300" y="4253549"/>
            <a:chExt cx="2276482" cy="324900"/>
          </a:xfrm>
        </p:grpSpPr>
        <p:sp>
          <p:nvSpPr>
            <p:cNvPr id="4237" name="Google Shape;4237;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59"/>
          <p:cNvGrpSpPr/>
          <p:nvPr/>
        </p:nvGrpSpPr>
        <p:grpSpPr>
          <a:xfrm>
            <a:off x="2598592" y="3272446"/>
            <a:ext cx="1389066" cy="180119"/>
            <a:chOff x="705948" y="3788465"/>
            <a:chExt cx="2308953" cy="299400"/>
          </a:xfrm>
        </p:grpSpPr>
        <p:sp>
          <p:nvSpPr>
            <p:cNvPr id="4243" name="Google Shape;4243;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59"/>
          <p:cNvGrpSpPr/>
          <p:nvPr/>
        </p:nvGrpSpPr>
        <p:grpSpPr>
          <a:xfrm>
            <a:off x="4195583" y="1876400"/>
            <a:ext cx="1433821" cy="191501"/>
            <a:chOff x="4273350" y="2088443"/>
            <a:chExt cx="1433821" cy="191501"/>
          </a:xfrm>
        </p:grpSpPr>
        <p:grpSp>
          <p:nvGrpSpPr>
            <p:cNvPr id="4249" name="Google Shape;4249;p59"/>
            <p:cNvGrpSpPr/>
            <p:nvPr/>
          </p:nvGrpSpPr>
          <p:grpSpPr>
            <a:xfrm>
              <a:off x="4273350" y="2088443"/>
              <a:ext cx="1433821" cy="0"/>
              <a:chOff x="5224975" y="2962250"/>
              <a:chExt cx="1544400" cy="0"/>
            </a:xfrm>
          </p:grpSpPr>
          <p:cxnSp>
            <p:nvCxnSpPr>
              <p:cNvPr id="4250" name="Google Shape;4250;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51" name="Google Shape;4251;p5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252" name="Google Shape;4252;p59"/>
            <p:cNvGrpSpPr/>
            <p:nvPr/>
          </p:nvGrpSpPr>
          <p:grpSpPr>
            <a:xfrm>
              <a:off x="4273350" y="2279944"/>
              <a:ext cx="1433821" cy="0"/>
              <a:chOff x="5224975" y="2962250"/>
              <a:chExt cx="1544400" cy="0"/>
            </a:xfrm>
          </p:grpSpPr>
          <p:cxnSp>
            <p:nvCxnSpPr>
              <p:cNvPr id="4253" name="Google Shape;4253;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54" name="Google Shape;4254;p5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255" name="Google Shape;4255;p59"/>
          <p:cNvGrpSpPr/>
          <p:nvPr/>
        </p:nvGrpSpPr>
        <p:grpSpPr>
          <a:xfrm>
            <a:off x="2646529" y="3885304"/>
            <a:ext cx="1304609" cy="294074"/>
            <a:chOff x="2658741" y="4097347"/>
            <a:chExt cx="1304609" cy="294074"/>
          </a:xfrm>
        </p:grpSpPr>
        <p:grpSp>
          <p:nvGrpSpPr>
            <p:cNvPr id="4256" name="Google Shape;4256;p59"/>
            <p:cNvGrpSpPr/>
            <p:nvPr/>
          </p:nvGrpSpPr>
          <p:grpSpPr>
            <a:xfrm>
              <a:off x="2658741" y="4097347"/>
              <a:ext cx="118572" cy="294074"/>
              <a:chOff x="3343310" y="4475555"/>
              <a:chExt cx="127717" cy="316753"/>
            </a:xfrm>
          </p:grpSpPr>
          <p:sp>
            <p:nvSpPr>
              <p:cNvPr id="4257" name="Google Shape;4257;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59"/>
            <p:cNvGrpSpPr/>
            <p:nvPr/>
          </p:nvGrpSpPr>
          <p:grpSpPr>
            <a:xfrm>
              <a:off x="3815519" y="4098388"/>
              <a:ext cx="147831" cy="291991"/>
              <a:chOff x="3527539" y="4476677"/>
              <a:chExt cx="159232" cy="314510"/>
            </a:xfrm>
          </p:grpSpPr>
          <p:sp>
            <p:nvSpPr>
              <p:cNvPr id="4260" name="Google Shape;4260;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9"/>
            <p:cNvGrpSpPr/>
            <p:nvPr/>
          </p:nvGrpSpPr>
          <p:grpSpPr>
            <a:xfrm>
              <a:off x="3511696" y="4098388"/>
              <a:ext cx="147831" cy="291991"/>
              <a:chOff x="3527539" y="4476677"/>
              <a:chExt cx="159232" cy="314510"/>
            </a:xfrm>
          </p:grpSpPr>
          <p:sp>
            <p:nvSpPr>
              <p:cNvPr id="4263" name="Google Shape;4263;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59"/>
            <p:cNvGrpSpPr/>
            <p:nvPr/>
          </p:nvGrpSpPr>
          <p:grpSpPr>
            <a:xfrm>
              <a:off x="3207874" y="4098388"/>
              <a:ext cx="147831" cy="291991"/>
              <a:chOff x="3527539" y="4476677"/>
              <a:chExt cx="159232" cy="314510"/>
            </a:xfrm>
          </p:grpSpPr>
          <p:sp>
            <p:nvSpPr>
              <p:cNvPr id="4266" name="Google Shape;4266;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59"/>
            <p:cNvGrpSpPr/>
            <p:nvPr/>
          </p:nvGrpSpPr>
          <p:grpSpPr>
            <a:xfrm>
              <a:off x="2933305" y="4097347"/>
              <a:ext cx="118572" cy="294074"/>
              <a:chOff x="3343310" y="4475555"/>
              <a:chExt cx="127717" cy="316753"/>
            </a:xfrm>
          </p:grpSpPr>
          <p:sp>
            <p:nvSpPr>
              <p:cNvPr id="4269" name="Google Shape;4269;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9"/>
          <p:cNvGrpSpPr/>
          <p:nvPr/>
        </p:nvGrpSpPr>
        <p:grpSpPr>
          <a:xfrm>
            <a:off x="4197138" y="963998"/>
            <a:ext cx="1430711" cy="751237"/>
            <a:chOff x="5159450" y="1919950"/>
            <a:chExt cx="1541050" cy="862500"/>
          </a:xfrm>
        </p:grpSpPr>
        <p:sp>
          <p:nvSpPr>
            <p:cNvPr id="4272" name="Google Shape;4272;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4273" name="Google Shape;4273;p59"/>
            <p:cNvGrpSpPr/>
            <p:nvPr/>
          </p:nvGrpSpPr>
          <p:grpSpPr>
            <a:xfrm>
              <a:off x="5159450" y="1919950"/>
              <a:ext cx="1541050" cy="862500"/>
              <a:chOff x="5159450" y="1919950"/>
              <a:chExt cx="1541050" cy="862500"/>
            </a:xfrm>
          </p:grpSpPr>
          <p:cxnSp>
            <p:nvCxnSpPr>
              <p:cNvPr id="4274" name="Google Shape;4274;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275" name="Google Shape;4275;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276" name="Google Shape;4276;p59"/>
          <p:cNvGrpSpPr/>
          <p:nvPr/>
        </p:nvGrpSpPr>
        <p:grpSpPr>
          <a:xfrm>
            <a:off x="4245275" y="2227768"/>
            <a:ext cx="1334436" cy="967914"/>
            <a:chOff x="4294923" y="2439811"/>
            <a:chExt cx="1334436" cy="967914"/>
          </a:xfrm>
        </p:grpSpPr>
        <p:grpSp>
          <p:nvGrpSpPr>
            <p:cNvPr id="4277" name="Google Shape;4277;p59"/>
            <p:cNvGrpSpPr/>
            <p:nvPr/>
          </p:nvGrpSpPr>
          <p:grpSpPr>
            <a:xfrm>
              <a:off x="4960455" y="2469658"/>
              <a:ext cx="668904" cy="885524"/>
              <a:chOff x="4960455" y="2469658"/>
              <a:chExt cx="668904" cy="885524"/>
            </a:xfrm>
          </p:grpSpPr>
          <p:sp>
            <p:nvSpPr>
              <p:cNvPr id="4278" name="Google Shape;4278;p5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59"/>
            <p:cNvGrpSpPr/>
            <p:nvPr/>
          </p:nvGrpSpPr>
          <p:grpSpPr>
            <a:xfrm>
              <a:off x="4294923" y="2469658"/>
              <a:ext cx="668951" cy="885524"/>
              <a:chOff x="4294923" y="2469658"/>
              <a:chExt cx="668951" cy="885524"/>
            </a:xfrm>
          </p:grpSpPr>
          <p:sp>
            <p:nvSpPr>
              <p:cNvPr id="4285" name="Google Shape;4285;p5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1" name="Google Shape;4291;p5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59"/>
          <p:cNvGrpSpPr/>
          <p:nvPr/>
        </p:nvGrpSpPr>
        <p:grpSpPr>
          <a:xfrm>
            <a:off x="4231478" y="3282213"/>
            <a:ext cx="1430949" cy="897289"/>
            <a:chOff x="4351371" y="3547942"/>
            <a:chExt cx="1345130" cy="843475"/>
          </a:xfrm>
        </p:grpSpPr>
        <p:grpSp>
          <p:nvGrpSpPr>
            <p:cNvPr id="4293" name="Google Shape;4293;p59"/>
            <p:cNvGrpSpPr/>
            <p:nvPr/>
          </p:nvGrpSpPr>
          <p:grpSpPr>
            <a:xfrm>
              <a:off x="4351371" y="4209917"/>
              <a:ext cx="1345130" cy="181500"/>
              <a:chOff x="4351371" y="4209917"/>
              <a:chExt cx="1345130" cy="181500"/>
            </a:xfrm>
          </p:grpSpPr>
          <p:sp>
            <p:nvSpPr>
              <p:cNvPr id="4294" name="Google Shape;4294;p5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5" name="Google Shape;4295;p5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296" name="Google Shape;4296;p59"/>
            <p:cNvGrpSpPr/>
            <p:nvPr/>
          </p:nvGrpSpPr>
          <p:grpSpPr>
            <a:xfrm>
              <a:off x="4403010" y="3985221"/>
              <a:ext cx="1109518" cy="181500"/>
              <a:chOff x="4403010" y="3985221"/>
              <a:chExt cx="1109518" cy="181500"/>
            </a:xfrm>
          </p:grpSpPr>
          <p:sp>
            <p:nvSpPr>
              <p:cNvPr id="4297" name="Google Shape;4297;p5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8" name="Google Shape;4298;p5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299" name="Google Shape;4299;p59"/>
            <p:cNvGrpSpPr/>
            <p:nvPr/>
          </p:nvGrpSpPr>
          <p:grpSpPr>
            <a:xfrm>
              <a:off x="4618704" y="3766582"/>
              <a:ext cx="807858" cy="181500"/>
              <a:chOff x="4618704" y="3766582"/>
              <a:chExt cx="807858" cy="181500"/>
            </a:xfrm>
          </p:grpSpPr>
          <p:sp>
            <p:nvSpPr>
              <p:cNvPr id="4300" name="Google Shape;4300;p5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1" name="Google Shape;4301;p5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302" name="Google Shape;4302;p59"/>
            <p:cNvGrpSpPr/>
            <p:nvPr/>
          </p:nvGrpSpPr>
          <p:grpSpPr>
            <a:xfrm>
              <a:off x="4735238" y="3547942"/>
              <a:ext cx="462839" cy="181500"/>
              <a:chOff x="4735238" y="3547942"/>
              <a:chExt cx="462839" cy="181500"/>
            </a:xfrm>
          </p:grpSpPr>
          <p:sp>
            <p:nvSpPr>
              <p:cNvPr id="4303" name="Google Shape;4303;p5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4" name="Google Shape;4304;p5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305" name="Google Shape;4305;p59"/>
          <p:cNvGrpSpPr/>
          <p:nvPr/>
        </p:nvGrpSpPr>
        <p:grpSpPr>
          <a:xfrm>
            <a:off x="7407836" y="2217537"/>
            <a:ext cx="1020955" cy="928853"/>
            <a:chOff x="926675" y="238125"/>
            <a:chExt cx="5755100" cy="5232975"/>
          </a:xfrm>
        </p:grpSpPr>
        <p:sp>
          <p:nvSpPr>
            <p:cNvPr id="4306" name="Google Shape;4306;p5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59"/>
          <p:cNvGrpSpPr/>
          <p:nvPr/>
        </p:nvGrpSpPr>
        <p:grpSpPr>
          <a:xfrm>
            <a:off x="715210" y="2616272"/>
            <a:ext cx="1695374" cy="1560837"/>
            <a:chOff x="727421" y="2828315"/>
            <a:chExt cx="1695374" cy="1560837"/>
          </a:xfrm>
        </p:grpSpPr>
        <p:grpSp>
          <p:nvGrpSpPr>
            <p:cNvPr id="4311" name="Google Shape;4311;p59"/>
            <p:cNvGrpSpPr/>
            <p:nvPr/>
          </p:nvGrpSpPr>
          <p:grpSpPr>
            <a:xfrm>
              <a:off x="727421" y="2828315"/>
              <a:ext cx="1695374" cy="1560837"/>
              <a:chOff x="734799" y="2782450"/>
              <a:chExt cx="1571100" cy="1577400"/>
            </a:xfrm>
          </p:grpSpPr>
          <p:cxnSp>
            <p:nvCxnSpPr>
              <p:cNvPr id="4312" name="Google Shape;4312;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313" name="Google Shape;4313;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314" name="Google Shape;4314;p59"/>
            <p:cNvGrpSpPr/>
            <p:nvPr/>
          </p:nvGrpSpPr>
          <p:grpSpPr>
            <a:xfrm>
              <a:off x="819108" y="2882501"/>
              <a:ext cx="1556791" cy="1426186"/>
              <a:chOff x="819108" y="2882501"/>
              <a:chExt cx="1556791" cy="1426186"/>
            </a:xfrm>
          </p:grpSpPr>
          <p:grpSp>
            <p:nvGrpSpPr>
              <p:cNvPr id="4315" name="Google Shape;4315;p59"/>
              <p:cNvGrpSpPr/>
              <p:nvPr/>
            </p:nvGrpSpPr>
            <p:grpSpPr>
              <a:xfrm>
                <a:off x="819108" y="2882501"/>
                <a:ext cx="103104" cy="1426186"/>
                <a:chOff x="4674013" y="3100904"/>
                <a:chExt cx="122758" cy="1698043"/>
              </a:xfrm>
            </p:grpSpPr>
            <p:sp>
              <p:nvSpPr>
                <p:cNvPr id="4316" name="Google Shape;4316;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59"/>
              <p:cNvGrpSpPr/>
              <p:nvPr/>
            </p:nvGrpSpPr>
            <p:grpSpPr>
              <a:xfrm>
                <a:off x="1062475" y="2882501"/>
                <a:ext cx="103104" cy="1426186"/>
                <a:chOff x="4940438" y="3100904"/>
                <a:chExt cx="122758" cy="1698043"/>
              </a:xfrm>
            </p:grpSpPr>
            <p:sp>
              <p:nvSpPr>
                <p:cNvPr id="4324" name="Google Shape;4324;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1" name="Google Shape;4331;p59"/>
              <p:cNvGrpSpPr/>
              <p:nvPr/>
            </p:nvGrpSpPr>
            <p:grpSpPr>
              <a:xfrm>
                <a:off x="1299324" y="2882501"/>
                <a:ext cx="103104" cy="1426186"/>
                <a:chOff x="5206863" y="3100904"/>
                <a:chExt cx="122758" cy="1698043"/>
              </a:xfrm>
            </p:grpSpPr>
            <p:sp>
              <p:nvSpPr>
                <p:cNvPr id="4332" name="Google Shape;4332;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59"/>
              <p:cNvGrpSpPr/>
              <p:nvPr/>
            </p:nvGrpSpPr>
            <p:grpSpPr>
              <a:xfrm>
                <a:off x="1786057" y="2882501"/>
                <a:ext cx="103104" cy="1426186"/>
                <a:chOff x="6006138" y="3143629"/>
                <a:chExt cx="122758" cy="1698043"/>
              </a:xfrm>
            </p:grpSpPr>
            <p:sp>
              <p:nvSpPr>
                <p:cNvPr id="4340" name="Google Shape;4340;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59"/>
              <p:cNvGrpSpPr/>
              <p:nvPr/>
            </p:nvGrpSpPr>
            <p:grpSpPr>
              <a:xfrm>
                <a:off x="2029422" y="2882501"/>
                <a:ext cx="103104" cy="1426186"/>
                <a:chOff x="6805413" y="3100904"/>
                <a:chExt cx="122758" cy="1698043"/>
              </a:xfrm>
            </p:grpSpPr>
            <p:sp>
              <p:nvSpPr>
                <p:cNvPr id="4348" name="Google Shape;4348;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59"/>
              <p:cNvGrpSpPr/>
              <p:nvPr/>
            </p:nvGrpSpPr>
            <p:grpSpPr>
              <a:xfrm>
                <a:off x="2272795" y="2882501"/>
                <a:ext cx="103104" cy="1426186"/>
                <a:chOff x="5206863" y="3100904"/>
                <a:chExt cx="122758" cy="1698043"/>
              </a:xfrm>
            </p:grpSpPr>
            <p:sp>
              <p:nvSpPr>
                <p:cNvPr id="4356" name="Google Shape;4356;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59"/>
              <p:cNvGrpSpPr/>
              <p:nvPr/>
            </p:nvGrpSpPr>
            <p:grpSpPr>
              <a:xfrm>
                <a:off x="1542694" y="2882501"/>
                <a:ext cx="103104" cy="1426186"/>
                <a:chOff x="6006138" y="3143629"/>
                <a:chExt cx="122758" cy="1698043"/>
              </a:xfrm>
            </p:grpSpPr>
            <p:sp>
              <p:nvSpPr>
                <p:cNvPr id="4364" name="Google Shape;4364;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71" name="Google Shape;4371;p59"/>
          <p:cNvGrpSpPr/>
          <p:nvPr/>
        </p:nvGrpSpPr>
        <p:grpSpPr>
          <a:xfrm>
            <a:off x="5671260" y="3305994"/>
            <a:ext cx="2749952" cy="870677"/>
            <a:chOff x="238125" y="1725700"/>
            <a:chExt cx="7139025" cy="2260325"/>
          </a:xfrm>
        </p:grpSpPr>
        <p:sp>
          <p:nvSpPr>
            <p:cNvPr id="4372" name="Google Shape;4372;p5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59"/>
          <p:cNvGrpSpPr/>
          <p:nvPr/>
        </p:nvGrpSpPr>
        <p:grpSpPr>
          <a:xfrm>
            <a:off x="5941424" y="2247740"/>
            <a:ext cx="1105452" cy="916747"/>
            <a:chOff x="5249100" y="1210600"/>
            <a:chExt cx="3502700" cy="2904775"/>
          </a:xfrm>
        </p:grpSpPr>
        <p:sp>
          <p:nvSpPr>
            <p:cNvPr id="4383" name="Google Shape;4383;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87" name="Google Shape;4387;p5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388" name="Google Shape;4388;p5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389" name="Google Shape;4389;p5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390" name="Google Shape;4390;p5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391" name="Google Shape;4391;p5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2" name="Google Shape;4392;p59"/>
          <p:cNvGrpSpPr/>
          <p:nvPr/>
        </p:nvGrpSpPr>
        <p:grpSpPr>
          <a:xfrm>
            <a:off x="7123972" y="967158"/>
            <a:ext cx="1304650" cy="1124856"/>
            <a:chOff x="7287122" y="1165658"/>
            <a:chExt cx="1219413" cy="1051365"/>
          </a:xfrm>
        </p:grpSpPr>
        <p:grpSp>
          <p:nvGrpSpPr>
            <p:cNvPr id="4393" name="Google Shape;4393;p59"/>
            <p:cNvGrpSpPr/>
            <p:nvPr/>
          </p:nvGrpSpPr>
          <p:grpSpPr>
            <a:xfrm>
              <a:off x="7287122" y="1969723"/>
              <a:ext cx="1219413" cy="247300"/>
              <a:chOff x="7287122" y="1969723"/>
              <a:chExt cx="1219413" cy="247300"/>
            </a:xfrm>
          </p:grpSpPr>
          <p:sp>
            <p:nvSpPr>
              <p:cNvPr id="4394" name="Google Shape;4394;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5" name="Google Shape;4395;p59"/>
              <p:cNvGrpSpPr/>
              <p:nvPr/>
            </p:nvGrpSpPr>
            <p:grpSpPr>
              <a:xfrm>
                <a:off x="7287122" y="2063892"/>
                <a:ext cx="1151753" cy="73428"/>
                <a:chOff x="7287122" y="2063892"/>
                <a:chExt cx="1151753" cy="73428"/>
              </a:xfrm>
            </p:grpSpPr>
            <p:sp>
              <p:nvSpPr>
                <p:cNvPr id="4396" name="Google Shape;4396;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7" name="Google Shape;4397;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398" name="Google Shape;4398;p59"/>
            <p:cNvGrpSpPr/>
            <p:nvPr/>
          </p:nvGrpSpPr>
          <p:grpSpPr>
            <a:xfrm>
              <a:off x="7287122" y="1712201"/>
              <a:ext cx="1219403" cy="246767"/>
              <a:chOff x="7287122" y="1712201"/>
              <a:chExt cx="1219403" cy="246767"/>
            </a:xfrm>
          </p:grpSpPr>
          <p:sp>
            <p:nvSpPr>
              <p:cNvPr id="4399" name="Google Shape;4399;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9"/>
              <p:cNvGrpSpPr/>
              <p:nvPr/>
            </p:nvGrpSpPr>
            <p:grpSpPr>
              <a:xfrm>
                <a:off x="7287122" y="1842861"/>
                <a:ext cx="1005303" cy="73419"/>
                <a:chOff x="7287122" y="1842861"/>
                <a:chExt cx="1005303" cy="73419"/>
              </a:xfrm>
            </p:grpSpPr>
            <p:sp>
              <p:nvSpPr>
                <p:cNvPr id="4401" name="Google Shape;4401;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2" name="Google Shape;4402;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403" name="Google Shape;4403;p59"/>
            <p:cNvGrpSpPr/>
            <p:nvPr/>
          </p:nvGrpSpPr>
          <p:grpSpPr>
            <a:xfrm>
              <a:off x="7287122" y="1447520"/>
              <a:ext cx="1219403" cy="286667"/>
              <a:chOff x="7287122" y="1447520"/>
              <a:chExt cx="1219403" cy="286667"/>
            </a:xfrm>
          </p:grpSpPr>
          <p:sp>
            <p:nvSpPr>
              <p:cNvPr id="4404" name="Google Shape;4404;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5" name="Google Shape;4405;p59"/>
              <p:cNvGrpSpPr/>
              <p:nvPr/>
            </p:nvGrpSpPr>
            <p:grpSpPr>
              <a:xfrm>
                <a:off x="7287122" y="1581977"/>
                <a:ext cx="852803" cy="73428"/>
                <a:chOff x="7287122" y="1581977"/>
                <a:chExt cx="852803" cy="73428"/>
              </a:xfrm>
            </p:grpSpPr>
            <p:sp>
              <p:nvSpPr>
                <p:cNvPr id="4406" name="Google Shape;4406;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7" name="Google Shape;4407;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408" name="Google Shape;4408;p59"/>
            <p:cNvGrpSpPr/>
            <p:nvPr/>
          </p:nvGrpSpPr>
          <p:grpSpPr>
            <a:xfrm>
              <a:off x="7287122" y="1165658"/>
              <a:ext cx="1219403" cy="344253"/>
              <a:chOff x="7287122" y="1165658"/>
              <a:chExt cx="1219403" cy="344253"/>
            </a:xfrm>
          </p:grpSpPr>
          <p:sp>
            <p:nvSpPr>
              <p:cNvPr id="4409" name="Google Shape;4409;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0" name="Google Shape;4410;p59"/>
              <p:cNvGrpSpPr/>
              <p:nvPr/>
            </p:nvGrpSpPr>
            <p:grpSpPr>
              <a:xfrm>
                <a:off x="7287122" y="1341025"/>
                <a:ext cx="695703" cy="73419"/>
                <a:chOff x="7287122" y="1341025"/>
                <a:chExt cx="695703" cy="73419"/>
              </a:xfrm>
            </p:grpSpPr>
            <p:sp>
              <p:nvSpPr>
                <p:cNvPr id="4411" name="Google Shape;4411;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12" name="Google Shape;4412;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413" name="Google Shape;4413;p59"/>
          <p:cNvGrpSpPr/>
          <p:nvPr/>
        </p:nvGrpSpPr>
        <p:grpSpPr>
          <a:xfrm>
            <a:off x="5790464" y="973181"/>
            <a:ext cx="1397729" cy="1098540"/>
            <a:chOff x="5900602" y="1193063"/>
            <a:chExt cx="1299851" cy="1021707"/>
          </a:xfrm>
        </p:grpSpPr>
        <p:grpSp>
          <p:nvGrpSpPr>
            <p:cNvPr id="4414" name="Google Shape;4414;p59"/>
            <p:cNvGrpSpPr/>
            <p:nvPr/>
          </p:nvGrpSpPr>
          <p:grpSpPr>
            <a:xfrm>
              <a:off x="6520337" y="1193063"/>
              <a:ext cx="341815" cy="799959"/>
              <a:chOff x="6520337" y="1193063"/>
              <a:chExt cx="341815" cy="799959"/>
            </a:xfrm>
          </p:grpSpPr>
          <p:grpSp>
            <p:nvGrpSpPr>
              <p:cNvPr id="4415" name="Google Shape;4415;p59"/>
              <p:cNvGrpSpPr/>
              <p:nvPr/>
            </p:nvGrpSpPr>
            <p:grpSpPr>
              <a:xfrm>
                <a:off x="6520337" y="1589527"/>
                <a:ext cx="213950" cy="403494"/>
                <a:chOff x="6520337" y="1589527"/>
                <a:chExt cx="213950" cy="403494"/>
              </a:xfrm>
            </p:grpSpPr>
            <p:sp>
              <p:nvSpPr>
                <p:cNvPr id="4416" name="Google Shape;4416;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59"/>
              <p:cNvGrpSpPr/>
              <p:nvPr/>
            </p:nvGrpSpPr>
            <p:grpSpPr>
              <a:xfrm>
                <a:off x="6577204" y="1193063"/>
                <a:ext cx="284947" cy="464512"/>
                <a:chOff x="6577204" y="1193063"/>
                <a:chExt cx="284947" cy="464512"/>
              </a:xfrm>
            </p:grpSpPr>
            <p:sp>
              <p:nvSpPr>
                <p:cNvPr id="4419" name="Google Shape;4419;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0" name="Google Shape;4420;p5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421" name="Google Shape;4421;p59"/>
            <p:cNvGrpSpPr/>
            <p:nvPr/>
          </p:nvGrpSpPr>
          <p:grpSpPr>
            <a:xfrm>
              <a:off x="6238903" y="1193063"/>
              <a:ext cx="300475" cy="900152"/>
              <a:chOff x="6238903" y="1193063"/>
              <a:chExt cx="300475" cy="900152"/>
            </a:xfrm>
          </p:grpSpPr>
          <p:grpSp>
            <p:nvGrpSpPr>
              <p:cNvPr id="4422" name="Google Shape;4422;p59"/>
              <p:cNvGrpSpPr/>
              <p:nvPr/>
            </p:nvGrpSpPr>
            <p:grpSpPr>
              <a:xfrm>
                <a:off x="6290865" y="1489315"/>
                <a:ext cx="248514" cy="603900"/>
                <a:chOff x="6290865" y="1489315"/>
                <a:chExt cx="248514" cy="603900"/>
              </a:xfrm>
            </p:grpSpPr>
            <p:sp>
              <p:nvSpPr>
                <p:cNvPr id="4423" name="Google Shape;4423;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59"/>
              <p:cNvGrpSpPr/>
              <p:nvPr/>
            </p:nvGrpSpPr>
            <p:grpSpPr>
              <a:xfrm>
                <a:off x="6238903" y="1193063"/>
                <a:ext cx="284947" cy="333087"/>
                <a:chOff x="6238903" y="1193063"/>
                <a:chExt cx="284947" cy="333087"/>
              </a:xfrm>
            </p:grpSpPr>
            <p:sp>
              <p:nvSpPr>
                <p:cNvPr id="4426" name="Google Shape;4426;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7" name="Google Shape;4427;p5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428" name="Google Shape;4428;p59"/>
            <p:cNvGrpSpPr/>
            <p:nvPr/>
          </p:nvGrpSpPr>
          <p:grpSpPr>
            <a:xfrm>
              <a:off x="5900602" y="1193063"/>
              <a:ext cx="444345" cy="1021707"/>
              <a:chOff x="5900602" y="1193063"/>
              <a:chExt cx="444345" cy="1021707"/>
            </a:xfrm>
          </p:grpSpPr>
          <p:grpSp>
            <p:nvGrpSpPr>
              <p:cNvPr id="4429" name="Google Shape;4429;p59"/>
              <p:cNvGrpSpPr/>
              <p:nvPr/>
            </p:nvGrpSpPr>
            <p:grpSpPr>
              <a:xfrm>
                <a:off x="6046501" y="1367785"/>
                <a:ext cx="298446" cy="846986"/>
                <a:chOff x="6046501" y="1367785"/>
                <a:chExt cx="298446" cy="846986"/>
              </a:xfrm>
            </p:grpSpPr>
            <p:sp>
              <p:nvSpPr>
                <p:cNvPr id="4430" name="Google Shape;4430;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59"/>
              <p:cNvGrpSpPr/>
              <p:nvPr/>
            </p:nvGrpSpPr>
            <p:grpSpPr>
              <a:xfrm>
                <a:off x="5900602" y="1193063"/>
                <a:ext cx="284947" cy="182312"/>
                <a:chOff x="5900602" y="1193063"/>
                <a:chExt cx="284947" cy="182312"/>
              </a:xfrm>
            </p:grpSpPr>
            <p:sp>
              <p:nvSpPr>
                <p:cNvPr id="4433" name="Google Shape;4433;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4" name="Google Shape;4434;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435" name="Google Shape;4435;p59"/>
            <p:cNvGrpSpPr/>
            <p:nvPr/>
          </p:nvGrpSpPr>
          <p:grpSpPr>
            <a:xfrm>
              <a:off x="6738300" y="1193063"/>
              <a:ext cx="462153" cy="707634"/>
              <a:chOff x="6738300" y="1193063"/>
              <a:chExt cx="462153" cy="707634"/>
            </a:xfrm>
          </p:grpSpPr>
          <p:grpSp>
            <p:nvGrpSpPr>
              <p:cNvPr id="4436" name="Google Shape;4436;p59"/>
              <p:cNvGrpSpPr/>
              <p:nvPr/>
            </p:nvGrpSpPr>
            <p:grpSpPr>
              <a:xfrm>
                <a:off x="6915505" y="1193063"/>
                <a:ext cx="284947" cy="597387"/>
                <a:chOff x="6915505" y="1193063"/>
                <a:chExt cx="284947" cy="597387"/>
              </a:xfrm>
            </p:grpSpPr>
            <p:sp>
              <p:nvSpPr>
                <p:cNvPr id="4437" name="Google Shape;4437;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8" name="Google Shape;4438;p5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439" name="Google Shape;4439;p59"/>
              <p:cNvGrpSpPr/>
              <p:nvPr/>
            </p:nvGrpSpPr>
            <p:grpSpPr>
              <a:xfrm>
                <a:off x="6738300" y="1684725"/>
                <a:ext cx="230066" cy="215971"/>
                <a:chOff x="6738300" y="1684725"/>
                <a:chExt cx="230066" cy="215971"/>
              </a:xfrm>
            </p:grpSpPr>
            <p:sp>
              <p:nvSpPr>
                <p:cNvPr id="4440" name="Google Shape;4440;p5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445"/>
        <p:cNvGrpSpPr/>
        <p:nvPr/>
      </p:nvGrpSpPr>
      <p:grpSpPr>
        <a:xfrm>
          <a:off x="0" y="0"/>
          <a:ext cx="0" cy="0"/>
          <a:chOff x="0" y="0"/>
          <a:chExt cx="0" cy="0"/>
        </a:xfrm>
      </p:grpSpPr>
      <p:grpSp>
        <p:nvGrpSpPr>
          <p:cNvPr id="4446" name="Google Shape;4446;p60"/>
          <p:cNvGrpSpPr/>
          <p:nvPr/>
        </p:nvGrpSpPr>
        <p:grpSpPr>
          <a:xfrm>
            <a:off x="821785" y="2307635"/>
            <a:ext cx="339235" cy="298186"/>
            <a:chOff x="898875" y="244725"/>
            <a:chExt cx="481800" cy="423500"/>
          </a:xfrm>
        </p:grpSpPr>
        <p:sp>
          <p:nvSpPr>
            <p:cNvPr id="4447" name="Google Shape;4447;p6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8" name="Google Shape;4448;p6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6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6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1" name="Google Shape;4451;p6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2" name="Google Shape;4452;p6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3" name="Google Shape;4453;p60"/>
          <p:cNvGrpSpPr/>
          <p:nvPr/>
        </p:nvGrpSpPr>
        <p:grpSpPr>
          <a:xfrm>
            <a:off x="1260167" y="2287103"/>
            <a:ext cx="298169" cy="339253"/>
            <a:chOff x="1529350" y="258825"/>
            <a:chExt cx="423475" cy="481825"/>
          </a:xfrm>
        </p:grpSpPr>
        <p:sp>
          <p:nvSpPr>
            <p:cNvPr id="4454" name="Google Shape;4454;p6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5" name="Google Shape;4455;p6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6" name="Google Shape;4456;p60"/>
          <p:cNvGrpSpPr/>
          <p:nvPr/>
        </p:nvGrpSpPr>
        <p:grpSpPr>
          <a:xfrm>
            <a:off x="2102437" y="2287102"/>
            <a:ext cx="298169" cy="339253"/>
            <a:chOff x="2707500" y="249400"/>
            <a:chExt cx="423475" cy="481825"/>
          </a:xfrm>
        </p:grpSpPr>
        <p:sp>
          <p:nvSpPr>
            <p:cNvPr id="4457" name="Google Shape;4457;p6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8" name="Google Shape;4458;p6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9" name="Google Shape;4459;p60"/>
          <p:cNvGrpSpPr/>
          <p:nvPr/>
        </p:nvGrpSpPr>
        <p:grpSpPr>
          <a:xfrm>
            <a:off x="2516052" y="2287428"/>
            <a:ext cx="305386" cy="338602"/>
            <a:chOff x="3300325" y="249875"/>
            <a:chExt cx="433725" cy="480900"/>
          </a:xfrm>
        </p:grpSpPr>
        <p:sp>
          <p:nvSpPr>
            <p:cNvPr id="4460" name="Google Shape;4460;p6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1" name="Google Shape;4461;p6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2" name="Google Shape;4462;p6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3" name="Google Shape;4463;p6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6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5" name="Google Shape;4465;p6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6" name="Google Shape;4466;p60"/>
          <p:cNvGrpSpPr/>
          <p:nvPr/>
        </p:nvGrpSpPr>
        <p:grpSpPr>
          <a:xfrm>
            <a:off x="1653142" y="2367273"/>
            <a:ext cx="340890" cy="178912"/>
            <a:chOff x="2084325" y="363300"/>
            <a:chExt cx="484150" cy="254100"/>
          </a:xfrm>
        </p:grpSpPr>
        <p:sp>
          <p:nvSpPr>
            <p:cNvPr id="4467" name="Google Shape;4467;p6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8" name="Google Shape;4468;p6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9" name="Google Shape;4469;p60"/>
          <p:cNvGrpSpPr/>
          <p:nvPr/>
        </p:nvGrpSpPr>
        <p:grpSpPr>
          <a:xfrm>
            <a:off x="2905137" y="2287349"/>
            <a:ext cx="352349" cy="338760"/>
            <a:chOff x="3854700" y="249750"/>
            <a:chExt cx="500425" cy="481125"/>
          </a:xfrm>
        </p:grpSpPr>
        <p:sp>
          <p:nvSpPr>
            <p:cNvPr id="4470" name="Google Shape;4470;p6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1" name="Google Shape;4471;p6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2" name="Google Shape;4472;p6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3" name="Google Shape;4473;p6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4" name="Google Shape;4474;p6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5" name="Google Shape;4475;p6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6" name="Google Shape;4476;p6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7" name="Google Shape;4477;p6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8" name="Google Shape;4478;p60"/>
          <p:cNvGrpSpPr/>
          <p:nvPr/>
        </p:nvGrpSpPr>
        <p:grpSpPr>
          <a:xfrm>
            <a:off x="3323126" y="2287349"/>
            <a:ext cx="352349" cy="338760"/>
            <a:chOff x="4447550" y="249750"/>
            <a:chExt cx="500425" cy="481125"/>
          </a:xfrm>
        </p:grpSpPr>
        <p:sp>
          <p:nvSpPr>
            <p:cNvPr id="4479" name="Google Shape;4479;p6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0" name="Google Shape;4480;p6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1" name="Google Shape;4481;p60"/>
          <p:cNvGrpSpPr/>
          <p:nvPr/>
        </p:nvGrpSpPr>
        <p:grpSpPr>
          <a:xfrm>
            <a:off x="3752328" y="2287102"/>
            <a:ext cx="339253" cy="339253"/>
            <a:chOff x="5049725" y="249400"/>
            <a:chExt cx="481825" cy="481825"/>
          </a:xfrm>
        </p:grpSpPr>
        <p:sp>
          <p:nvSpPr>
            <p:cNvPr id="4482" name="Google Shape;4482;p6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3" name="Google Shape;4483;p6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4" name="Google Shape;4484;p60"/>
          <p:cNvGrpSpPr/>
          <p:nvPr/>
        </p:nvGrpSpPr>
        <p:grpSpPr>
          <a:xfrm>
            <a:off x="4166269" y="2287102"/>
            <a:ext cx="339253" cy="339253"/>
            <a:chOff x="5660400" y="238125"/>
            <a:chExt cx="481825" cy="481825"/>
          </a:xfrm>
        </p:grpSpPr>
        <p:sp>
          <p:nvSpPr>
            <p:cNvPr id="4485" name="Google Shape;4485;p6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6" name="Google Shape;4486;p6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7" name="Google Shape;4487;p60"/>
          <p:cNvGrpSpPr/>
          <p:nvPr/>
        </p:nvGrpSpPr>
        <p:grpSpPr>
          <a:xfrm>
            <a:off x="4582955" y="2287102"/>
            <a:ext cx="339253" cy="339253"/>
            <a:chOff x="6235400" y="249400"/>
            <a:chExt cx="481825" cy="481825"/>
          </a:xfrm>
        </p:grpSpPr>
        <p:sp>
          <p:nvSpPr>
            <p:cNvPr id="4488" name="Google Shape;4488;p6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9" name="Google Shape;4489;p6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0" name="Google Shape;4490;p6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1" name="Google Shape;4491;p6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2" name="Google Shape;4492;p6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3" name="Google Shape;4493;p60"/>
          <p:cNvGrpSpPr/>
          <p:nvPr/>
        </p:nvGrpSpPr>
        <p:grpSpPr>
          <a:xfrm>
            <a:off x="821301" y="2731810"/>
            <a:ext cx="340204" cy="298116"/>
            <a:chOff x="899850" y="871450"/>
            <a:chExt cx="483175" cy="423400"/>
          </a:xfrm>
        </p:grpSpPr>
        <p:sp>
          <p:nvSpPr>
            <p:cNvPr id="4494" name="Google Shape;4494;p6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5" name="Google Shape;4495;p6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6" name="Google Shape;4496;p6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7" name="Google Shape;4497;p6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98" name="Google Shape;4498;p60"/>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99" name="Google Shape;4499;p60"/>
          <p:cNvGrpSpPr/>
          <p:nvPr/>
        </p:nvGrpSpPr>
        <p:grpSpPr>
          <a:xfrm>
            <a:off x="1653301" y="2711232"/>
            <a:ext cx="340573" cy="339271"/>
            <a:chOff x="2085450" y="842250"/>
            <a:chExt cx="483700" cy="481850"/>
          </a:xfrm>
        </p:grpSpPr>
        <p:sp>
          <p:nvSpPr>
            <p:cNvPr id="4500" name="Google Shape;4500;p6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1" name="Google Shape;4501;p6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2" name="Google Shape;4502;p6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3" name="Google Shape;4503;p60"/>
          <p:cNvGrpSpPr/>
          <p:nvPr/>
        </p:nvGrpSpPr>
        <p:grpSpPr>
          <a:xfrm>
            <a:off x="2081868" y="2711241"/>
            <a:ext cx="339306" cy="339253"/>
            <a:chOff x="2685825" y="840375"/>
            <a:chExt cx="481900" cy="481825"/>
          </a:xfrm>
        </p:grpSpPr>
        <p:sp>
          <p:nvSpPr>
            <p:cNvPr id="4504" name="Google Shape;4504;p6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5" name="Google Shape;4505;p6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6" name="Google Shape;4506;p60"/>
          <p:cNvGrpSpPr/>
          <p:nvPr/>
        </p:nvGrpSpPr>
        <p:grpSpPr>
          <a:xfrm>
            <a:off x="2493529" y="2710924"/>
            <a:ext cx="350431" cy="339887"/>
            <a:chOff x="3270675" y="841800"/>
            <a:chExt cx="497700" cy="482725"/>
          </a:xfrm>
        </p:grpSpPr>
        <p:sp>
          <p:nvSpPr>
            <p:cNvPr id="4507" name="Google Shape;4507;p6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8" name="Google Shape;4508;p6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9" name="Google Shape;4509;p6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10" name="Google Shape;4510;p60"/>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11" name="Google Shape;4511;p60"/>
          <p:cNvGrpSpPr/>
          <p:nvPr/>
        </p:nvGrpSpPr>
        <p:grpSpPr>
          <a:xfrm>
            <a:off x="3329675" y="2731783"/>
            <a:ext cx="339253" cy="298169"/>
            <a:chOff x="4467200" y="877100"/>
            <a:chExt cx="481825" cy="423475"/>
          </a:xfrm>
        </p:grpSpPr>
        <p:sp>
          <p:nvSpPr>
            <p:cNvPr id="4512" name="Google Shape;4512;p6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6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4" name="Google Shape;4514;p6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5" name="Google Shape;4515;p6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6" name="Google Shape;4516;p60"/>
          <p:cNvGrpSpPr/>
          <p:nvPr/>
        </p:nvGrpSpPr>
        <p:grpSpPr>
          <a:xfrm>
            <a:off x="3744565" y="2711232"/>
            <a:ext cx="354778" cy="339271"/>
            <a:chOff x="5045500" y="842250"/>
            <a:chExt cx="503875" cy="481850"/>
          </a:xfrm>
        </p:grpSpPr>
        <p:sp>
          <p:nvSpPr>
            <p:cNvPr id="4517" name="Google Shape;4517;p6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8" name="Google Shape;4518;p6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9" name="Google Shape;4519;p60"/>
          <p:cNvGrpSpPr/>
          <p:nvPr/>
        </p:nvGrpSpPr>
        <p:grpSpPr>
          <a:xfrm>
            <a:off x="4167413" y="2737451"/>
            <a:ext cx="336965" cy="286833"/>
            <a:chOff x="5645200" y="879425"/>
            <a:chExt cx="478575" cy="407375"/>
          </a:xfrm>
        </p:grpSpPr>
        <p:sp>
          <p:nvSpPr>
            <p:cNvPr id="4520" name="Google Shape;4520;p6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1" name="Google Shape;4521;p6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2" name="Google Shape;4522;p6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3" name="Google Shape;4523;p6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4" name="Google Shape;4524;p6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5" name="Google Shape;4525;p6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6" name="Google Shape;4526;p60"/>
          <p:cNvGrpSpPr/>
          <p:nvPr/>
        </p:nvGrpSpPr>
        <p:grpSpPr>
          <a:xfrm>
            <a:off x="4603488" y="2711241"/>
            <a:ext cx="298186" cy="339253"/>
            <a:chOff x="6264525" y="842250"/>
            <a:chExt cx="423500" cy="481825"/>
          </a:xfrm>
        </p:grpSpPr>
        <p:sp>
          <p:nvSpPr>
            <p:cNvPr id="4527" name="Google Shape;4527;p6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8" name="Google Shape;4528;p6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9" name="Google Shape;4529;p6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0" name="Google Shape;4530;p6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1" name="Google Shape;4531;p6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6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6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4" name="Google Shape;4534;p60"/>
          <p:cNvGrpSpPr/>
          <p:nvPr/>
        </p:nvGrpSpPr>
        <p:grpSpPr>
          <a:xfrm>
            <a:off x="821776" y="3125895"/>
            <a:ext cx="339253" cy="339253"/>
            <a:chOff x="900750" y="1436075"/>
            <a:chExt cx="481825" cy="481825"/>
          </a:xfrm>
        </p:grpSpPr>
        <p:sp>
          <p:nvSpPr>
            <p:cNvPr id="4535" name="Google Shape;4535;p6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6" name="Google Shape;4536;p6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7" name="Google Shape;4537;p6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6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9" name="Google Shape;4539;p60"/>
          <p:cNvGrpSpPr/>
          <p:nvPr/>
        </p:nvGrpSpPr>
        <p:grpSpPr>
          <a:xfrm>
            <a:off x="1239624" y="3186183"/>
            <a:ext cx="339253" cy="218676"/>
            <a:chOff x="1492675" y="1520750"/>
            <a:chExt cx="481825" cy="310575"/>
          </a:xfrm>
        </p:grpSpPr>
        <p:sp>
          <p:nvSpPr>
            <p:cNvPr id="4540" name="Google Shape;4540;p6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1" name="Google Shape;4541;p6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2" name="Google Shape;4542;p60"/>
          <p:cNvGrpSpPr/>
          <p:nvPr/>
        </p:nvGrpSpPr>
        <p:grpSpPr>
          <a:xfrm>
            <a:off x="1647421" y="3125877"/>
            <a:ext cx="352332" cy="339288"/>
            <a:chOff x="2071000" y="1435025"/>
            <a:chExt cx="500400" cy="481875"/>
          </a:xfrm>
        </p:grpSpPr>
        <p:sp>
          <p:nvSpPr>
            <p:cNvPr id="4543" name="Google Shape;4543;p6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4" name="Google Shape;4544;p6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5" name="Google Shape;4545;p6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6" name="Google Shape;4546;p60"/>
          <p:cNvGrpSpPr/>
          <p:nvPr/>
        </p:nvGrpSpPr>
        <p:grpSpPr>
          <a:xfrm>
            <a:off x="2075584" y="3146709"/>
            <a:ext cx="351874" cy="297623"/>
            <a:chOff x="2678350" y="1464650"/>
            <a:chExt cx="499750" cy="422700"/>
          </a:xfrm>
        </p:grpSpPr>
        <p:sp>
          <p:nvSpPr>
            <p:cNvPr id="4547" name="Google Shape;4547;p6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6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9" name="Google Shape;4549;p6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0" name="Google Shape;4550;p60"/>
          <p:cNvGrpSpPr/>
          <p:nvPr/>
        </p:nvGrpSpPr>
        <p:grpSpPr>
          <a:xfrm>
            <a:off x="2499118" y="3125895"/>
            <a:ext cx="339253" cy="339253"/>
            <a:chOff x="3271200" y="1435075"/>
            <a:chExt cx="481825" cy="481825"/>
          </a:xfrm>
        </p:grpSpPr>
        <p:sp>
          <p:nvSpPr>
            <p:cNvPr id="4551" name="Google Shape;4551;p6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2" name="Google Shape;4552;p6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3" name="Google Shape;4553;p60"/>
          <p:cNvGrpSpPr/>
          <p:nvPr/>
        </p:nvGrpSpPr>
        <p:grpSpPr>
          <a:xfrm>
            <a:off x="2909591" y="3125877"/>
            <a:ext cx="343442" cy="339288"/>
            <a:chOff x="3858100" y="1435075"/>
            <a:chExt cx="487775" cy="481875"/>
          </a:xfrm>
        </p:grpSpPr>
        <p:sp>
          <p:nvSpPr>
            <p:cNvPr id="4554" name="Google Shape;4554;p6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5" name="Google Shape;4555;p6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6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7" name="Google Shape;4557;p6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8" name="Google Shape;4558;p6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9" name="Google Shape;4559;p60"/>
          <p:cNvGrpSpPr/>
          <p:nvPr/>
        </p:nvGrpSpPr>
        <p:grpSpPr>
          <a:xfrm>
            <a:off x="3329674" y="3125895"/>
            <a:ext cx="339253" cy="339253"/>
            <a:chOff x="4456875" y="1435075"/>
            <a:chExt cx="481825" cy="481825"/>
          </a:xfrm>
        </p:grpSpPr>
        <p:sp>
          <p:nvSpPr>
            <p:cNvPr id="4560" name="Google Shape;4560;p6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1" name="Google Shape;4561;p6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6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3" name="Google Shape;4563;p6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4" name="Google Shape;4564;p6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6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6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7" name="Google Shape;4567;p6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8" name="Google Shape;4568;p6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9" name="Google Shape;4569;p6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0" name="Google Shape;4570;p6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1" name="Google Shape;4571;p6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2" name="Google Shape;4572;p6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3" name="Google Shape;4573;p6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4" name="Google Shape;4574;p6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5" name="Google Shape;4575;p6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6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7" name="Google Shape;4577;p6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8" name="Google Shape;4578;p6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9" name="Google Shape;4579;p60"/>
          <p:cNvGrpSpPr/>
          <p:nvPr/>
        </p:nvGrpSpPr>
        <p:grpSpPr>
          <a:xfrm>
            <a:off x="3750665" y="3125886"/>
            <a:ext cx="342580" cy="339271"/>
            <a:chOff x="5049725" y="1435050"/>
            <a:chExt cx="486550" cy="481850"/>
          </a:xfrm>
        </p:grpSpPr>
        <p:sp>
          <p:nvSpPr>
            <p:cNvPr id="4580" name="Google Shape;4580;p6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1" name="Google Shape;4581;p6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6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3" name="Google Shape;4583;p6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4" name="Google Shape;4584;p60"/>
          <p:cNvGrpSpPr/>
          <p:nvPr/>
        </p:nvGrpSpPr>
        <p:grpSpPr>
          <a:xfrm>
            <a:off x="4166216" y="3125895"/>
            <a:ext cx="339359" cy="339253"/>
            <a:chOff x="5642475" y="1435075"/>
            <a:chExt cx="481975" cy="481825"/>
          </a:xfrm>
        </p:grpSpPr>
        <p:sp>
          <p:nvSpPr>
            <p:cNvPr id="4585" name="Google Shape;4585;p6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6" name="Google Shape;4586;p6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7" name="Google Shape;4587;p6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8" name="Google Shape;4588;p60"/>
          <p:cNvGrpSpPr/>
          <p:nvPr/>
        </p:nvGrpSpPr>
        <p:grpSpPr>
          <a:xfrm>
            <a:off x="4580702" y="3125886"/>
            <a:ext cx="343759" cy="339271"/>
            <a:chOff x="6232000" y="1435050"/>
            <a:chExt cx="488225" cy="481850"/>
          </a:xfrm>
        </p:grpSpPr>
        <p:sp>
          <p:nvSpPr>
            <p:cNvPr id="4589" name="Google Shape;4589;p6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0" name="Google Shape;4590;p6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1" name="Google Shape;4591;p6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2" name="Google Shape;4592;p6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6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4" name="Google Shape;4594;p60"/>
          <p:cNvGrpSpPr/>
          <p:nvPr/>
        </p:nvGrpSpPr>
        <p:grpSpPr>
          <a:xfrm>
            <a:off x="841438" y="3539545"/>
            <a:ext cx="299929" cy="337792"/>
            <a:chOff x="924450" y="2028975"/>
            <a:chExt cx="425975" cy="479750"/>
          </a:xfrm>
        </p:grpSpPr>
        <p:sp>
          <p:nvSpPr>
            <p:cNvPr id="4595" name="Google Shape;4595;p6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6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6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8" name="Google Shape;4598;p60"/>
          <p:cNvGrpSpPr/>
          <p:nvPr/>
        </p:nvGrpSpPr>
        <p:grpSpPr>
          <a:xfrm>
            <a:off x="1653934" y="3559347"/>
            <a:ext cx="339306" cy="298186"/>
            <a:chOff x="2085450" y="2057100"/>
            <a:chExt cx="481900" cy="423500"/>
          </a:xfrm>
        </p:grpSpPr>
        <p:sp>
          <p:nvSpPr>
            <p:cNvPr id="4599" name="Google Shape;4599;p6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0" name="Google Shape;4600;p6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1" name="Google Shape;4601;p6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2" name="Google Shape;4602;p60"/>
          <p:cNvGrpSpPr/>
          <p:nvPr/>
        </p:nvGrpSpPr>
        <p:grpSpPr>
          <a:xfrm>
            <a:off x="2081868" y="3582592"/>
            <a:ext cx="339306" cy="251698"/>
            <a:chOff x="2678275" y="2090100"/>
            <a:chExt cx="481900" cy="357475"/>
          </a:xfrm>
        </p:grpSpPr>
        <p:sp>
          <p:nvSpPr>
            <p:cNvPr id="4603" name="Google Shape;4603;p6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4" name="Google Shape;4604;p6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5" name="Google Shape;4605;p6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6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7" name="Google Shape;4607;p6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8" name="Google Shape;4608;p60"/>
          <p:cNvGrpSpPr/>
          <p:nvPr/>
        </p:nvGrpSpPr>
        <p:grpSpPr>
          <a:xfrm>
            <a:off x="2559072" y="3594790"/>
            <a:ext cx="219345" cy="227301"/>
            <a:chOff x="3357325" y="2093500"/>
            <a:chExt cx="311525" cy="322825"/>
          </a:xfrm>
        </p:grpSpPr>
        <p:sp>
          <p:nvSpPr>
            <p:cNvPr id="4609" name="Google Shape;4609;p6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0" name="Google Shape;4610;p6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1" name="Google Shape;4611;p6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12" name="Google Shape;4612;p60"/>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13" name="Google Shape;4613;p60"/>
          <p:cNvGrpSpPr/>
          <p:nvPr/>
        </p:nvGrpSpPr>
        <p:grpSpPr>
          <a:xfrm>
            <a:off x="3353262" y="3538814"/>
            <a:ext cx="292078" cy="339253"/>
            <a:chOff x="4492800" y="2027925"/>
            <a:chExt cx="414825" cy="481825"/>
          </a:xfrm>
        </p:grpSpPr>
        <p:sp>
          <p:nvSpPr>
            <p:cNvPr id="4614" name="Google Shape;4614;p6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5" name="Google Shape;4615;p6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6" name="Google Shape;4616;p60"/>
          <p:cNvGrpSpPr/>
          <p:nvPr/>
        </p:nvGrpSpPr>
        <p:grpSpPr>
          <a:xfrm>
            <a:off x="3752354" y="3538805"/>
            <a:ext cx="339200" cy="339271"/>
            <a:chOff x="5049725" y="2027900"/>
            <a:chExt cx="481750" cy="481850"/>
          </a:xfrm>
        </p:grpSpPr>
        <p:sp>
          <p:nvSpPr>
            <p:cNvPr id="4617" name="Google Shape;4617;p6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8" name="Google Shape;4618;p6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9" name="Google Shape;4619;p6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0" name="Google Shape;4620;p6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1" name="Google Shape;4621;p6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2" name="Google Shape;4622;p6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6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6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5" name="Google Shape;4625;p60"/>
          <p:cNvGrpSpPr/>
          <p:nvPr/>
        </p:nvGrpSpPr>
        <p:grpSpPr>
          <a:xfrm>
            <a:off x="4225950" y="3538893"/>
            <a:ext cx="219890" cy="339095"/>
            <a:chOff x="5726350" y="2028150"/>
            <a:chExt cx="312300" cy="481600"/>
          </a:xfrm>
        </p:grpSpPr>
        <p:sp>
          <p:nvSpPr>
            <p:cNvPr id="4626" name="Google Shape;4626;p6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6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6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9" name="Google Shape;4629;p60"/>
          <p:cNvGrpSpPr/>
          <p:nvPr/>
        </p:nvGrpSpPr>
        <p:grpSpPr>
          <a:xfrm>
            <a:off x="4586141" y="3542000"/>
            <a:ext cx="332881" cy="332881"/>
            <a:chOff x="6239925" y="2032450"/>
            <a:chExt cx="472775" cy="472775"/>
          </a:xfrm>
        </p:grpSpPr>
        <p:sp>
          <p:nvSpPr>
            <p:cNvPr id="4630" name="Google Shape;4630;p6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1" name="Google Shape;4631;p6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2" name="Google Shape;4632;p60"/>
          <p:cNvGrpSpPr/>
          <p:nvPr/>
        </p:nvGrpSpPr>
        <p:grpSpPr>
          <a:xfrm>
            <a:off x="5035233" y="2364092"/>
            <a:ext cx="334641" cy="185425"/>
            <a:chOff x="903075" y="2730000"/>
            <a:chExt cx="475275" cy="263350"/>
          </a:xfrm>
        </p:grpSpPr>
        <p:sp>
          <p:nvSpPr>
            <p:cNvPr id="4633" name="Google Shape;4633;p6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4" name="Google Shape;4634;p6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6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6" name="Google Shape;4636;p60"/>
          <p:cNvGrpSpPr/>
          <p:nvPr/>
        </p:nvGrpSpPr>
        <p:grpSpPr>
          <a:xfrm>
            <a:off x="1239624" y="3538814"/>
            <a:ext cx="339253" cy="339253"/>
            <a:chOff x="1492675" y="2027925"/>
            <a:chExt cx="481825" cy="481825"/>
          </a:xfrm>
        </p:grpSpPr>
        <p:sp>
          <p:nvSpPr>
            <p:cNvPr id="4637" name="Google Shape;4637;p6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8" name="Google Shape;4638;p6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9" name="Google Shape;4639;p6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0" name="Google Shape;4640;p6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6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2" name="Google Shape;4642;p60"/>
          <p:cNvGrpSpPr/>
          <p:nvPr/>
        </p:nvGrpSpPr>
        <p:grpSpPr>
          <a:xfrm>
            <a:off x="5466000" y="2287178"/>
            <a:ext cx="339253" cy="339253"/>
            <a:chOff x="1492675" y="2620775"/>
            <a:chExt cx="481825" cy="481825"/>
          </a:xfrm>
        </p:grpSpPr>
        <p:sp>
          <p:nvSpPr>
            <p:cNvPr id="4643" name="Google Shape;4643;p6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4" name="Google Shape;4644;p6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45" name="Google Shape;4645;p60"/>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46" name="Google Shape;4646;p60"/>
          <p:cNvGrpSpPr/>
          <p:nvPr/>
        </p:nvGrpSpPr>
        <p:grpSpPr>
          <a:xfrm>
            <a:off x="6289754" y="2303161"/>
            <a:ext cx="333585" cy="307287"/>
            <a:chOff x="2682350" y="2643425"/>
            <a:chExt cx="473775" cy="436425"/>
          </a:xfrm>
        </p:grpSpPr>
        <p:sp>
          <p:nvSpPr>
            <p:cNvPr id="4647" name="Google Shape;4647;p6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8" name="Google Shape;4648;p6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9" name="Google Shape;4649;p6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0" name="Google Shape;4650;p6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6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6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6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4" name="Google Shape;4654;p60"/>
          <p:cNvGrpSpPr/>
          <p:nvPr/>
        </p:nvGrpSpPr>
        <p:grpSpPr>
          <a:xfrm>
            <a:off x="6755243" y="2287178"/>
            <a:ext cx="238531" cy="339253"/>
            <a:chOff x="3342725" y="2620775"/>
            <a:chExt cx="338775" cy="481825"/>
          </a:xfrm>
        </p:grpSpPr>
        <p:sp>
          <p:nvSpPr>
            <p:cNvPr id="4655" name="Google Shape;4655;p6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6" name="Google Shape;4656;p6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7" name="Google Shape;4657;p6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8" name="Google Shape;4658;p60"/>
          <p:cNvGrpSpPr/>
          <p:nvPr/>
        </p:nvGrpSpPr>
        <p:grpSpPr>
          <a:xfrm>
            <a:off x="7148994" y="2287178"/>
            <a:ext cx="278296" cy="339253"/>
            <a:chOff x="3907325" y="2620775"/>
            <a:chExt cx="395250" cy="481825"/>
          </a:xfrm>
        </p:grpSpPr>
        <p:sp>
          <p:nvSpPr>
            <p:cNvPr id="4659" name="Google Shape;4659;p6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0" name="Google Shape;4660;p6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6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6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3" name="Google Shape;4663;p60"/>
          <p:cNvGrpSpPr/>
          <p:nvPr/>
        </p:nvGrpSpPr>
        <p:grpSpPr>
          <a:xfrm>
            <a:off x="7542181" y="2297783"/>
            <a:ext cx="339253" cy="318042"/>
            <a:chOff x="4456875" y="2635825"/>
            <a:chExt cx="481825" cy="451700"/>
          </a:xfrm>
        </p:grpSpPr>
        <p:sp>
          <p:nvSpPr>
            <p:cNvPr id="4664" name="Google Shape;4664;p6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5" name="Google Shape;4665;p6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6" name="Google Shape;4666;p6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6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8" name="Google Shape;4668;p6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9" name="Google Shape;4669;p6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0" name="Google Shape;4670;p60"/>
          <p:cNvGrpSpPr/>
          <p:nvPr/>
        </p:nvGrpSpPr>
        <p:grpSpPr>
          <a:xfrm>
            <a:off x="7967105" y="2297783"/>
            <a:ext cx="339253" cy="318042"/>
            <a:chOff x="5049725" y="2635825"/>
            <a:chExt cx="481825" cy="451700"/>
          </a:xfrm>
        </p:grpSpPr>
        <p:sp>
          <p:nvSpPr>
            <p:cNvPr id="4671" name="Google Shape;4671;p6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2" name="Google Shape;4672;p6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3" name="Google Shape;4673;p6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4" name="Google Shape;4674;p60"/>
          <p:cNvGrpSpPr/>
          <p:nvPr/>
        </p:nvGrpSpPr>
        <p:grpSpPr>
          <a:xfrm>
            <a:off x="2211475" y="3952243"/>
            <a:ext cx="338566" cy="338373"/>
            <a:chOff x="5643000" y="2621375"/>
            <a:chExt cx="480850" cy="480575"/>
          </a:xfrm>
        </p:grpSpPr>
        <p:sp>
          <p:nvSpPr>
            <p:cNvPr id="4675" name="Google Shape;4675;p6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6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6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8" name="Google Shape;4678;p6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6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0" name="Google Shape;4680;p6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1" name="Google Shape;4681;p6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2" name="Google Shape;4682;p60"/>
          <p:cNvGrpSpPr/>
          <p:nvPr/>
        </p:nvGrpSpPr>
        <p:grpSpPr>
          <a:xfrm>
            <a:off x="4032695" y="3951803"/>
            <a:ext cx="339359" cy="339253"/>
            <a:chOff x="6235250" y="2620775"/>
            <a:chExt cx="481975" cy="481825"/>
          </a:xfrm>
        </p:grpSpPr>
        <p:sp>
          <p:nvSpPr>
            <p:cNvPr id="4683" name="Google Shape;4683;p6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4" name="Google Shape;4684;p6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5" name="Google Shape;4685;p6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6" name="Google Shape;4686;p6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7" name="Google Shape;4687;p6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88" name="Google Shape;4688;p60"/>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89" name="Google Shape;4689;p60"/>
          <p:cNvGrpSpPr/>
          <p:nvPr/>
        </p:nvGrpSpPr>
        <p:grpSpPr>
          <a:xfrm>
            <a:off x="5465078" y="2711317"/>
            <a:ext cx="341101" cy="339253"/>
            <a:chOff x="1535000" y="3223325"/>
            <a:chExt cx="484450" cy="481825"/>
          </a:xfrm>
        </p:grpSpPr>
        <p:sp>
          <p:nvSpPr>
            <p:cNvPr id="4690" name="Google Shape;4690;p6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6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6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3" name="Google Shape;4693;p60"/>
          <p:cNvGrpSpPr/>
          <p:nvPr/>
        </p:nvGrpSpPr>
        <p:grpSpPr>
          <a:xfrm>
            <a:off x="5872645" y="2746618"/>
            <a:ext cx="339253" cy="268649"/>
            <a:chOff x="2085525" y="3263750"/>
            <a:chExt cx="481825" cy="381550"/>
          </a:xfrm>
        </p:grpSpPr>
        <p:sp>
          <p:nvSpPr>
            <p:cNvPr id="4694" name="Google Shape;4694;p6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6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96" name="Google Shape;4696;p60"/>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97" name="Google Shape;4697;p60"/>
          <p:cNvGrpSpPr/>
          <p:nvPr/>
        </p:nvGrpSpPr>
        <p:grpSpPr>
          <a:xfrm>
            <a:off x="6704407" y="2711308"/>
            <a:ext cx="340204" cy="339271"/>
            <a:chOff x="3270450" y="3213625"/>
            <a:chExt cx="483175" cy="481850"/>
          </a:xfrm>
        </p:grpSpPr>
        <p:sp>
          <p:nvSpPr>
            <p:cNvPr id="4698" name="Google Shape;4698;p6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9" name="Google Shape;4699;p6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0" name="Google Shape;4700;p60"/>
          <p:cNvGrpSpPr/>
          <p:nvPr/>
        </p:nvGrpSpPr>
        <p:grpSpPr>
          <a:xfrm>
            <a:off x="7203676" y="2711317"/>
            <a:ext cx="168931" cy="339253"/>
            <a:chOff x="3984950" y="3213600"/>
            <a:chExt cx="239925" cy="481825"/>
          </a:xfrm>
        </p:grpSpPr>
        <p:sp>
          <p:nvSpPr>
            <p:cNvPr id="4701" name="Google Shape;4701;p6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6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03" name="Google Shape;4703;p60"/>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4" name="Google Shape;4704;p60"/>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05" name="Google Shape;4705;p60"/>
          <p:cNvGrpSpPr/>
          <p:nvPr/>
        </p:nvGrpSpPr>
        <p:grpSpPr>
          <a:xfrm>
            <a:off x="1736111" y="3981487"/>
            <a:ext cx="355218" cy="279880"/>
            <a:chOff x="5629975" y="3255775"/>
            <a:chExt cx="504500" cy="397500"/>
          </a:xfrm>
        </p:grpSpPr>
        <p:sp>
          <p:nvSpPr>
            <p:cNvPr id="4706" name="Google Shape;4706;p6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7" name="Google Shape;4707;p6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8" name="Google Shape;4708;p6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6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0" name="Google Shape;4710;p6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1" name="Google Shape;4711;p60"/>
          <p:cNvGrpSpPr/>
          <p:nvPr/>
        </p:nvGrpSpPr>
        <p:grpSpPr>
          <a:xfrm>
            <a:off x="3572294" y="3981593"/>
            <a:ext cx="340256" cy="279669"/>
            <a:chOff x="6234950" y="3255925"/>
            <a:chExt cx="483250" cy="397200"/>
          </a:xfrm>
        </p:grpSpPr>
        <p:sp>
          <p:nvSpPr>
            <p:cNvPr id="4712" name="Google Shape;4712;p6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3" name="Google Shape;4713;p6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4" name="Google Shape;4714;p6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6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6" name="Google Shape;4716;p6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7" name="Google Shape;4717;p6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8" name="Google Shape;4718;p60"/>
          <p:cNvGrpSpPr/>
          <p:nvPr/>
        </p:nvGrpSpPr>
        <p:grpSpPr>
          <a:xfrm>
            <a:off x="5043532" y="3125970"/>
            <a:ext cx="318042" cy="339253"/>
            <a:chOff x="914900" y="3806450"/>
            <a:chExt cx="451700" cy="481825"/>
          </a:xfrm>
        </p:grpSpPr>
        <p:sp>
          <p:nvSpPr>
            <p:cNvPr id="4719" name="Google Shape;4719;p6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0" name="Google Shape;4720;p6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6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2" name="Google Shape;4722;p6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3" name="Google Shape;4723;p6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4" name="Google Shape;4724;p60"/>
          <p:cNvGrpSpPr/>
          <p:nvPr/>
        </p:nvGrpSpPr>
        <p:grpSpPr>
          <a:xfrm>
            <a:off x="5462454" y="3125785"/>
            <a:ext cx="346347" cy="339623"/>
            <a:chOff x="1490050" y="3805975"/>
            <a:chExt cx="491900" cy="482350"/>
          </a:xfrm>
        </p:grpSpPr>
        <p:sp>
          <p:nvSpPr>
            <p:cNvPr id="4725" name="Google Shape;4725;p6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9" name="Google Shape;4729;p60"/>
          <p:cNvGrpSpPr/>
          <p:nvPr/>
        </p:nvGrpSpPr>
        <p:grpSpPr>
          <a:xfrm>
            <a:off x="5886322" y="3125970"/>
            <a:ext cx="311899" cy="339253"/>
            <a:chOff x="2104275" y="3806450"/>
            <a:chExt cx="442975" cy="481825"/>
          </a:xfrm>
        </p:grpSpPr>
        <p:sp>
          <p:nvSpPr>
            <p:cNvPr id="4730" name="Google Shape;4730;p6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6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2" name="Google Shape;4732;p60"/>
          <p:cNvGrpSpPr/>
          <p:nvPr/>
        </p:nvGrpSpPr>
        <p:grpSpPr>
          <a:xfrm>
            <a:off x="6309839" y="3125970"/>
            <a:ext cx="293416" cy="339253"/>
            <a:chOff x="2710875" y="3806450"/>
            <a:chExt cx="416725" cy="481825"/>
          </a:xfrm>
        </p:grpSpPr>
        <p:sp>
          <p:nvSpPr>
            <p:cNvPr id="4733" name="Google Shape;4733;p6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6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5" name="Google Shape;4735;p60"/>
          <p:cNvGrpSpPr/>
          <p:nvPr/>
        </p:nvGrpSpPr>
        <p:grpSpPr>
          <a:xfrm>
            <a:off x="6704883" y="3166412"/>
            <a:ext cx="339253" cy="258369"/>
            <a:chOff x="3271200" y="3863875"/>
            <a:chExt cx="481825" cy="366950"/>
          </a:xfrm>
        </p:grpSpPr>
        <p:sp>
          <p:nvSpPr>
            <p:cNvPr id="4736" name="Google Shape;4736;p6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7" name="Google Shape;4737;p6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8" name="Google Shape;4738;p60"/>
          <p:cNvGrpSpPr/>
          <p:nvPr/>
        </p:nvGrpSpPr>
        <p:grpSpPr>
          <a:xfrm>
            <a:off x="7140377" y="3126199"/>
            <a:ext cx="295528" cy="338795"/>
            <a:chOff x="3895050" y="3806775"/>
            <a:chExt cx="419725" cy="481175"/>
          </a:xfrm>
        </p:grpSpPr>
        <p:sp>
          <p:nvSpPr>
            <p:cNvPr id="4739" name="Google Shape;4739;p6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6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1" name="Google Shape;4741;p60"/>
          <p:cNvGrpSpPr/>
          <p:nvPr/>
        </p:nvGrpSpPr>
        <p:grpSpPr>
          <a:xfrm>
            <a:off x="7543659" y="3125979"/>
            <a:ext cx="336296" cy="339235"/>
            <a:chOff x="4464775" y="3806475"/>
            <a:chExt cx="477625" cy="481800"/>
          </a:xfrm>
        </p:grpSpPr>
        <p:sp>
          <p:nvSpPr>
            <p:cNvPr id="4742" name="Google Shape;4742;p6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6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8" name="Google Shape;4748;p60"/>
          <p:cNvGrpSpPr/>
          <p:nvPr/>
        </p:nvGrpSpPr>
        <p:grpSpPr>
          <a:xfrm>
            <a:off x="7967105" y="3125970"/>
            <a:ext cx="339253" cy="339253"/>
            <a:chOff x="5049725" y="3806450"/>
            <a:chExt cx="481825" cy="481825"/>
          </a:xfrm>
        </p:grpSpPr>
        <p:sp>
          <p:nvSpPr>
            <p:cNvPr id="4749" name="Google Shape;4749;p6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2" name="Google Shape;4752;p60"/>
          <p:cNvGrpSpPr/>
          <p:nvPr/>
        </p:nvGrpSpPr>
        <p:grpSpPr>
          <a:xfrm>
            <a:off x="1276714" y="3951798"/>
            <a:ext cx="339253" cy="339253"/>
            <a:chOff x="5651375" y="3806450"/>
            <a:chExt cx="481825" cy="481825"/>
          </a:xfrm>
        </p:grpSpPr>
        <p:sp>
          <p:nvSpPr>
            <p:cNvPr id="4753" name="Google Shape;4753;p6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6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7" name="Google Shape;4757;p60"/>
          <p:cNvGrpSpPr/>
          <p:nvPr/>
        </p:nvGrpSpPr>
        <p:grpSpPr>
          <a:xfrm>
            <a:off x="3153646" y="3953787"/>
            <a:ext cx="298503" cy="335275"/>
            <a:chOff x="6264300" y="3809300"/>
            <a:chExt cx="423950" cy="476175"/>
          </a:xfrm>
        </p:grpSpPr>
        <p:sp>
          <p:nvSpPr>
            <p:cNvPr id="4758" name="Google Shape;4758;p6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9" name="Google Shape;4759;p6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6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1" name="Google Shape;4761;p60"/>
          <p:cNvGrpSpPr/>
          <p:nvPr/>
        </p:nvGrpSpPr>
        <p:grpSpPr>
          <a:xfrm>
            <a:off x="5032267" y="3538881"/>
            <a:ext cx="340573" cy="339271"/>
            <a:chOff x="898875" y="4399275"/>
            <a:chExt cx="483700" cy="481850"/>
          </a:xfrm>
        </p:grpSpPr>
        <p:sp>
          <p:nvSpPr>
            <p:cNvPr id="4762" name="Google Shape;4762;p6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3" name="Google Shape;4763;p60"/>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6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6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0" name="Google Shape;4770;p60"/>
          <p:cNvGrpSpPr/>
          <p:nvPr/>
        </p:nvGrpSpPr>
        <p:grpSpPr>
          <a:xfrm>
            <a:off x="5466000" y="3554133"/>
            <a:ext cx="339253" cy="308765"/>
            <a:chOff x="1492675" y="4420975"/>
            <a:chExt cx="481825" cy="438525"/>
          </a:xfrm>
        </p:grpSpPr>
        <p:sp>
          <p:nvSpPr>
            <p:cNvPr id="4771" name="Google Shape;4771;p6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2" name="Google Shape;4772;p6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6" name="Google Shape;4776;p60"/>
          <p:cNvGrpSpPr/>
          <p:nvPr/>
        </p:nvGrpSpPr>
        <p:grpSpPr>
          <a:xfrm>
            <a:off x="5870982" y="3539558"/>
            <a:ext cx="342580" cy="337915"/>
            <a:chOff x="2084100" y="4400250"/>
            <a:chExt cx="486550" cy="479925"/>
          </a:xfrm>
        </p:grpSpPr>
        <p:sp>
          <p:nvSpPr>
            <p:cNvPr id="4777" name="Google Shape;4777;p6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6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6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6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3" name="Google Shape;4783;p60"/>
          <p:cNvGrpSpPr/>
          <p:nvPr/>
        </p:nvGrpSpPr>
        <p:grpSpPr>
          <a:xfrm>
            <a:off x="6307462" y="3538907"/>
            <a:ext cx="298169" cy="339218"/>
            <a:chOff x="2707950" y="4399325"/>
            <a:chExt cx="423475" cy="481775"/>
          </a:xfrm>
        </p:grpSpPr>
        <p:sp>
          <p:nvSpPr>
            <p:cNvPr id="4784" name="Google Shape;4784;p6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5" name="Google Shape;4785;p6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8" name="Google Shape;4788;p6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9" name="Google Shape;4789;p6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0" name="Google Shape;4790;p6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6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6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6" name="Google Shape;4796;p60"/>
          <p:cNvGrpSpPr/>
          <p:nvPr/>
        </p:nvGrpSpPr>
        <p:grpSpPr>
          <a:xfrm>
            <a:off x="6736981" y="3538881"/>
            <a:ext cx="275057" cy="339271"/>
            <a:chOff x="3330525" y="4399275"/>
            <a:chExt cx="390650" cy="481850"/>
          </a:xfrm>
        </p:grpSpPr>
        <p:sp>
          <p:nvSpPr>
            <p:cNvPr id="4797" name="Google Shape;4797;p6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8" name="Google Shape;4798;p6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0"/>
          <p:cNvGrpSpPr/>
          <p:nvPr/>
        </p:nvGrpSpPr>
        <p:grpSpPr>
          <a:xfrm>
            <a:off x="7161510" y="3538890"/>
            <a:ext cx="253265" cy="339253"/>
            <a:chOff x="3938800" y="4399275"/>
            <a:chExt cx="359700" cy="481825"/>
          </a:xfrm>
        </p:grpSpPr>
        <p:sp>
          <p:nvSpPr>
            <p:cNvPr id="4805" name="Google Shape;4805;p6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0" name="Google Shape;4810;p60"/>
          <p:cNvGrpSpPr/>
          <p:nvPr/>
        </p:nvGrpSpPr>
        <p:grpSpPr>
          <a:xfrm>
            <a:off x="7632288" y="3538890"/>
            <a:ext cx="159039" cy="339253"/>
            <a:chOff x="4584850" y="4399275"/>
            <a:chExt cx="225875" cy="481825"/>
          </a:xfrm>
        </p:grpSpPr>
        <p:sp>
          <p:nvSpPr>
            <p:cNvPr id="4811" name="Google Shape;4811;p6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2" name="Google Shape;4812;p6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13" name="Google Shape;4813;p60"/>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14" name="Google Shape;4814;p60"/>
          <p:cNvGrpSpPr/>
          <p:nvPr/>
        </p:nvGrpSpPr>
        <p:grpSpPr>
          <a:xfrm>
            <a:off x="817316" y="3951795"/>
            <a:ext cx="339253" cy="339253"/>
            <a:chOff x="5642550" y="4399275"/>
            <a:chExt cx="481825" cy="481825"/>
          </a:xfrm>
        </p:grpSpPr>
        <p:sp>
          <p:nvSpPr>
            <p:cNvPr id="4815" name="Google Shape;4815;p6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0"/>
          <p:cNvGrpSpPr/>
          <p:nvPr/>
        </p:nvGrpSpPr>
        <p:grpSpPr>
          <a:xfrm>
            <a:off x="2670186" y="3963703"/>
            <a:ext cx="363316" cy="315437"/>
            <a:chOff x="6218300" y="4416175"/>
            <a:chExt cx="516000" cy="448000"/>
          </a:xfrm>
        </p:grpSpPr>
        <p:sp>
          <p:nvSpPr>
            <p:cNvPr id="4818" name="Google Shape;4818;p6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0" name="Google Shape;4820;p6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1" name="Google Shape;4821;p60"/>
          <p:cNvGrpSpPr/>
          <p:nvPr/>
        </p:nvGrpSpPr>
        <p:grpSpPr>
          <a:xfrm>
            <a:off x="5870391" y="3951792"/>
            <a:ext cx="339253" cy="339253"/>
            <a:chOff x="899850" y="4992125"/>
            <a:chExt cx="481825" cy="481825"/>
          </a:xfrm>
        </p:grpSpPr>
        <p:sp>
          <p:nvSpPr>
            <p:cNvPr id="4822" name="Google Shape;4822;p6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4" name="Google Shape;4824;p6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5" name="Google Shape;4825;p60"/>
          <p:cNvGrpSpPr/>
          <p:nvPr/>
        </p:nvGrpSpPr>
        <p:grpSpPr>
          <a:xfrm>
            <a:off x="5410993" y="3951792"/>
            <a:ext cx="339253" cy="339253"/>
            <a:chOff x="1492675" y="4992125"/>
            <a:chExt cx="481825" cy="481825"/>
          </a:xfrm>
        </p:grpSpPr>
        <p:sp>
          <p:nvSpPr>
            <p:cNvPr id="4826" name="Google Shape;4826;p6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0"/>
          <p:cNvGrpSpPr/>
          <p:nvPr/>
        </p:nvGrpSpPr>
        <p:grpSpPr>
          <a:xfrm>
            <a:off x="4951595" y="3951792"/>
            <a:ext cx="339253" cy="339253"/>
            <a:chOff x="2085525" y="4992125"/>
            <a:chExt cx="481825" cy="481825"/>
          </a:xfrm>
        </p:grpSpPr>
        <p:sp>
          <p:nvSpPr>
            <p:cNvPr id="4829" name="Google Shape;4829;p6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0"/>
          <p:cNvGrpSpPr/>
          <p:nvPr/>
        </p:nvGrpSpPr>
        <p:grpSpPr>
          <a:xfrm>
            <a:off x="6789344" y="3951792"/>
            <a:ext cx="339253" cy="339253"/>
            <a:chOff x="2678350" y="4992125"/>
            <a:chExt cx="481825" cy="481825"/>
          </a:xfrm>
        </p:grpSpPr>
        <p:sp>
          <p:nvSpPr>
            <p:cNvPr id="4832" name="Google Shape;4832;p6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5" name="Google Shape;4835;p60"/>
          <p:cNvGrpSpPr/>
          <p:nvPr/>
        </p:nvGrpSpPr>
        <p:grpSpPr>
          <a:xfrm>
            <a:off x="4492198" y="3951792"/>
            <a:ext cx="339253" cy="339253"/>
            <a:chOff x="3271200" y="4992125"/>
            <a:chExt cx="481825" cy="481825"/>
          </a:xfrm>
        </p:grpSpPr>
        <p:sp>
          <p:nvSpPr>
            <p:cNvPr id="4836" name="Google Shape;4836;p6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7" name="Google Shape;4837;p6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6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60"/>
          <p:cNvGrpSpPr/>
          <p:nvPr/>
        </p:nvGrpSpPr>
        <p:grpSpPr>
          <a:xfrm>
            <a:off x="6329788" y="3952813"/>
            <a:ext cx="339411" cy="337211"/>
            <a:chOff x="5049575" y="4993600"/>
            <a:chExt cx="482050" cy="478925"/>
          </a:xfrm>
        </p:grpSpPr>
        <p:sp>
          <p:nvSpPr>
            <p:cNvPr id="4840" name="Google Shape;4840;p6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44" name="Google Shape;4844;p60"/>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845" name="Google Shape;4845;p6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4846" name="Google Shape;4846;p60"/>
          <p:cNvGrpSpPr/>
          <p:nvPr/>
        </p:nvGrpSpPr>
        <p:grpSpPr>
          <a:xfrm>
            <a:off x="7248742" y="3975375"/>
            <a:ext cx="195300" cy="343772"/>
            <a:chOff x="3999225" y="4364775"/>
            <a:chExt cx="195300" cy="343772"/>
          </a:xfrm>
        </p:grpSpPr>
        <p:grpSp>
          <p:nvGrpSpPr>
            <p:cNvPr id="4847" name="Google Shape;4847;p60"/>
            <p:cNvGrpSpPr/>
            <p:nvPr/>
          </p:nvGrpSpPr>
          <p:grpSpPr>
            <a:xfrm>
              <a:off x="4048568" y="4562577"/>
              <a:ext cx="97317" cy="145970"/>
              <a:chOff x="1529575" y="2222650"/>
              <a:chExt cx="203125" cy="304675"/>
            </a:xfrm>
          </p:grpSpPr>
          <p:sp>
            <p:nvSpPr>
              <p:cNvPr id="4848" name="Google Shape;4848;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60"/>
            <p:cNvGrpSpPr/>
            <p:nvPr/>
          </p:nvGrpSpPr>
          <p:grpSpPr>
            <a:xfrm>
              <a:off x="3999225" y="4364775"/>
              <a:ext cx="195300" cy="195300"/>
              <a:chOff x="3999225" y="4364775"/>
              <a:chExt cx="195300" cy="195300"/>
            </a:xfrm>
          </p:grpSpPr>
          <p:sp>
            <p:nvSpPr>
              <p:cNvPr id="4851" name="Google Shape;4851;p60"/>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0"/>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3" name="Google Shape;4853;p60"/>
          <p:cNvGrpSpPr/>
          <p:nvPr/>
        </p:nvGrpSpPr>
        <p:grpSpPr>
          <a:xfrm>
            <a:off x="7564186" y="3991627"/>
            <a:ext cx="277088" cy="259611"/>
            <a:chOff x="4335888" y="4398114"/>
            <a:chExt cx="277088" cy="259611"/>
          </a:xfrm>
        </p:grpSpPr>
        <p:grpSp>
          <p:nvGrpSpPr>
            <p:cNvPr id="4854" name="Google Shape;4854;p60"/>
            <p:cNvGrpSpPr/>
            <p:nvPr/>
          </p:nvGrpSpPr>
          <p:grpSpPr>
            <a:xfrm>
              <a:off x="4335888" y="4462425"/>
              <a:ext cx="195300" cy="195300"/>
              <a:chOff x="4335888" y="4462425"/>
              <a:chExt cx="195300" cy="195300"/>
            </a:xfrm>
          </p:grpSpPr>
          <p:sp>
            <p:nvSpPr>
              <p:cNvPr id="4855" name="Google Shape;4855;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60"/>
            <p:cNvGrpSpPr/>
            <p:nvPr/>
          </p:nvGrpSpPr>
          <p:grpSpPr>
            <a:xfrm>
              <a:off x="4509813" y="4398114"/>
              <a:ext cx="103162" cy="103198"/>
              <a:chOff x="2277975" y="2021700"/>
              <a:chExt cx="215325" cy="215400"/>
            </a:xfrm>
          </p:grpSpPr>
          <p:sp>
            <p:nvSpPr>
              <p:cNvPr id="4858" name="Google Shape;4858;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0" name="Google Shape;4860;p60"/>
          <p:cNvGrpSpPr/>
          <p:nvPr/>
        </p:nvGrpSpPr>
        <p:grpSpPr>
          <a:xfrm>
            <a:off x="7961419" y="4049613"/>
            <a:ext cx="392275" cy="195300"/>
            <a:chOff x="4752588" y="4440200"/>
            <a:chExt cx="392275" cy="195300"/>
          </a:xfrm>
        </p:grpSpPr>
        <p:grpSp>
          <p:nvGrpSpPr>
            <p:cNvPr id="4861" name="Google Shape;4861;p60"/>
            <p:cNvGrpSpPr/>
            <p:nvPr/>
          </p:nvGrpSpPr>
          <p:grpSpPr>
            <a:xfrm>
              <a:off x="4950384" y="4469728"/>
              <a:ext cx="194479" cy="136244"/>
              <a:chOff x="3163375" y="2175125"/>
              <a:chExt cx="405925" cy="284375"/>
            </a:xfrm>
          </p:grpSpPr>
          <p:sp>
            <p:nvSpPr>
              <p:cNvPr id="4862" name="Google Shape;4862;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60"/>
            <p:cNvGrpSpPr/>
            <p:nvPr/>
          </p:nvGrpSpPr>
          <p:grpSpPr>
            <a:xfrm>
              <a:off x="4752588" y="4440200"/>
              <a:ext cx="195300" cy="195300"/>
              <a:chOff x="4335888" y="4462425"/>
              <a:chExt cx="195300" cy="195300"/>
            </a:xfrm>
          </p:grpSpPr>
          <p:sp>
            <p:nvSpPr>
              <p:cNvPr id="4866" name="Google Shape;4866;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871"/>
        <p:cNvGrpSpPr/>
        <p:nvPr/>
      </p:nvGrpSpPr>
      <p:grpSpPr>
        <a:xfrm>
          <a:off x="0" y="0"/>
          <a:ext cx="0" cy="0"/>
          <a:chOff x="0" y="0"/>
          <a:chExt cx="0" cy="0"/>
        </a:xfrm>
      </p:grpSpPr>
      <p:grpSp>
        <p:nvGrpSpPr>
          <p:cNvPr id="4872" name="Google Shape;4872;p61"/>
          <p:cNvGrpSpPr/>
          <p:nvPr/>
        </p:nvGrpSpPr>
        <p:grpSpPr>
          <a:xfrm>
            <a:off x="856199" y="1311179"/>
            <a:ext cx="322099" cy="370529"/>
            <a:chOff x="-42971725" y="3217825"/>
            <a:chExt cx="275675" cy="317125"/>
          </a:xfrm>
        </p:grpSpPr>
        <p:sp>
          <p:nvSpPr>
            <p:cNvPr id="4873" name="Google Shape;4873;p6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61"/>
          <p:cNvGrpSpPr/>
          <p:nvPr/>
        </p:nvGrpSpPr>
        <p:grpSpPr>
          <a:xfrm>
            <a:off x="828113" y="1779835"/>
            <a:ext cx="378270" cy="337551"/>
            <a:chOff x="-42996150" y="3612600"/>
            <a:chExt cx="323750" cy="288900"/>
          </a:xfrm>
        </p:grpSpPr>
        <p:sp>
          <p:nvSpPr>
            <p:cNvPr id="4877" name="Google Shape;4877;p6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61"/>
          <p:cNvGrpSpPr/>
          <p:nvPr/>
        </p:nvGrpSpPr>
        <p:grpSpPr>
          <a:xfrm>
            <a:off x="830874" y="2189205"/>
            <a:ext cx="372749" cy="370909"/>
            <a:chOff x="-42994575" y="3950300"/>
            <a:chExt cx="319025" cy="317450"/>
          </a:xfrm>
        </p:grpSpPr>
        <p:sp>
          <p:nvSpPr>
            <p:cNvPr id="4881" name="Google Shape;4881;p6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4" name="Google Shape;4884;p61"/>
          <p:cNvGrpSpPr/>
          <p:nvPr/>
        </p:nvGrpSpPr>
        <p:grpSpPr>
          <a:xfrm>
            <a:off x="2984269" y="1336037"/>
            <a:ext cx="371785" cy="370879"/>
            <a:chOff x="-41111350" y="3239100"/>
            <a:chExt cx="318200" cy="317425"/>
          </a:xfrm>
        </p:grpSpPr>
        <p:sp>
          <p:nvSpPr>
            <p:cNvPr id="4885" name="Google Shape;4885;p6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61"/>
          <p:cNvGrpSpPr/>
          <p:nvPr/>
        </p:nvGrpSpPr>
        <p:grpSpPr>
          <a:xfrm>
            <a:off x="2980588" y="1771568"/>
            <a:ext cx="379146" cy="370967"/>
            <a:chOff x="-41117650" y="3605525"/>
            <a:chExt cx="324500" cy="317500"/>
          </a:xfrm>
        </p:grpSpPr>
        <p:sp>
          <p:nvSpPr>
            <p:cNvPr id="4890" name="Google Shape;4890;p6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3" name="Google Shape;4893;p61"/>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4" name="Google Shape;4894;p61"/>
          <p:cNvGrpSpPr/>
          <p:nvPr/>
        </p:nvGrpSpPr>
        <p:grpSpPr>
          <a:xfrm>
            <a:off x="1806843" y="2663092"/>
            <a:ext cx="216271" cy="371814"/>
            <a:chOff x="-39205300" y="3220175"/>
            <a:chExt cx="185100" cy="318225"/>
          </a:xfrm>
        </p:grpSpPr>
        <p:sp>
          <p:nvSpPr>
            <p:cNvPr id="4895" name="Google Shape;4895;p6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61"/>
          <p:cNvGrpSpPr/>
          <p:nvPr/>
        </p:nvGrpSpPr>
        <p:grpSpPr>
          <a:xfrm>
            <a:off x="1772370" y="3123163"/>
            <a:ext cx="300016" cy="369273"/>
            <a:chOff x="-39248625" y="3588600"/>
            <a:chExt cx="256775" cy="316050"/>
          </a:xfrm>
        </p:grpSpPr>
        <p:sp>
          <p:nvSpPr>
            <p:cNvPr id="4898" name="Google Shape;4898;p6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0" name="Google Shape;4900;p61"/>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1"/>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2" name="Google Shape;4902;p61"/>
          <p:cNvGrpSpPr/>
          <p:nvPr/>
        </p:nvGrpSpPr>
        <p:grpSpPr>
          <a:xfrm>
            <a:off x="1223084" y="1311179"/>
            <a:ext cx="429504" cy="370879"/>
            <a:chOff x="-42651700" y="3217825"/>
            <a:chExt cx="367600" cy="317425"/>
          </a:xfrm>
        </p:grpSpPr>
        <p:sp>
          <p:nvSpPr>
            <p:cNvPr id="4903" name="Google Shape;4903;p6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61"/>
          <p:cNvGrpSpPr/>
          <p:nvPr/>
        </p:nvGrpSpPr>
        <p:grpSpPr>
          <a:xfrm>
            <a:off x="1258516" y="1750829"/>
            <a:ext cx="358640" cy="363226"/>
            <a:chOff x="-42617300" y="3587775"/>
            <a:chExt cx="306950" cy="310875"/>
          </a:xfrm>
        </p:grpSpPr>
        <p:sp>
          <p:nvSpPr>
            <p:cNvPr id="4908" name="Google Shape;4908;p6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0" name="Google Shape;4910;p61"/>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1" name="Google Shape;4911;p61"/>
          <p:cNvGrpSpPr/>
          <p:nvPr/>
        </p:nvGrpSpPr>
        <p:grpSpPr>
          <a:xfrm>
            <a:off x="3430343" y="1335569"/>
            <a:ext cx="376926" cy="370324"/>
            <a:chOff x="-40748275" y="3238700"/>
            <a:chExt cx="322600" cy="316950"/>
          </a:xfrm>
        </p:grpSpPr>
        <p:sp>
          <p:nvSpPr>
            <p:cNvPr id="4912" name="Google Shape;4912;p6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61"/>
          <p:cNvGrpSpPr/>
          <p:nvPr/>
        </p:nvGrpSpPr>
        <p:grpSpPr>
          <a:xfrm>
            <a:off x="3432899" y="1803553"/>
            <a:ext cx="371814" cy="338690"/>
            <a:chOff x="-40745125" y="3632900"/>
            <a:chExt cx="318225" cy="289875"/>
          </a:xfrm>
        </p:grpSpPr>
        <p:sp>
          <p:nvSpPr>
            <p:cNvPr id="4919" name="Google Shape;4919;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61"/>
          <p:cNvGrpSpPr/>
          <p:nvPr/>
        </p:nvGrpSpPr>
        <p:grpSpPr>
          <a:xfrm>
            <a:off x="3437047" y="2214764"/>
            <a:ext cx="363518" cy="370178"/>
            <a:chOff x="-40742750" y="3972175"/>
            <a:chExt cx="311125" cy="316825"/>
          </a:xfrm>
        </p:grpSpPr>
        <p:sp>
          <p:nvSpPr>
            <p:cNvPr id="4927" name="Google Shape;4927;p6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61"/>
          <p:cNvGrpSpPr/>
          <p:nvPr/>
        </p:nvGrpSpPr>
        <p:grpSpPr>
          <a:xfrm>
            <a:off x="2219708" y="2664932"/>
            <a:ext cx="266892" cy="369974"/>
            <a:chOff x="-38860325" y="3221750"/>
            <a:chExt cx="228425" cy="316650"/>
          </a:xfrm>
        </p:grpSpPr>
        <p:sp>
          <p:nvSpPr>
            <p:cNvPr id="4930" name="Google Shape;4930;p6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61"/>
          <p:cNvGrpSpPr/>
          <p:nvPr/>
        </p:nvGrpSpPr>
        <p:grpSpPr>
          <a:xfrm>
            <a:off x="2170515" y="3126989"/>
            <a:ext cx="380081" cy="367111"/>
            <a:chOff x="-38905225" y="3591875"/>
            <a:chExt cx="325300" cy="314200"/>
          </a:xfrm>
        </p:grpSpPr>
        <p:sp>
          <p:nvSpPr>
            <p:cNvPr id="4935" name="Google Shape;4935;p6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8" name="Google Shape;4938;p61"/>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9" name="Google Shape;4939;p61"/>
          <p:cNvGrpSpPr/>
          <p:nvPr/>
        </p:nvGrpSpPr>
        <p:grpSpPr>
          <a:xfrm>
            <a:off x="3977265" y="3112069"/>
            <a:ext cx="290815" cy="369740"/>
            <a:chOff x="-37370925" y="3579105"/>
            <a:chExt cx="248900" cy="316450"/>
          </a:xfrm>
        </p:grpSpPr>
        <p:sp>
          <p:nvSpPr>
            <p:cNvPr id="4940" name="Google Shape;4940;p6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2" name="Google Shape;4942;p61"/>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1"/>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4" name="Google Shape;4944;p61"/>
          <p:cNvGrpSpPr/>
          <p:nvPr/>
        </p:nvGrpSpPr>
        <p:grpSpPr>
          <a:xfrm>
            <a:off x="1670640" y="2190140"/>
            <a:ext cx="371814" cy="369974"/>
            <a:chOff x="-42259725" y="3951100"/>
            <a:chExt cx="318225" cy="316650"/>
          </a:xfrm>
        </p:grpSpPr>
        <p:sp>
          <p:nvSpPr>
            <p:cNvPr id="4945" name="Google Shape;4945;p6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61"/>
          <p:cNvGrpSpPr/>
          <p:nvPr/>
        </p:nvGrpSpPr>
        <p:grpSpPr>
          <a:xfrm>
            <a:off x="3869002" y="1369161"/>
            <a:ext cx="370879" cy="337755"/>
            <a:chOff x="-40378075" y="3267450"/>
            <a:chExt cx="317425" cy="289075"/>
          </a:xfrm>
        </p:grpSpPr>
        <p:sp>
          <p:nvSpPr>
            <p:cNvPr id="4948" name="Google Shape;4948;p6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61"/>
          <p:cNvGrpSpPr/>
          <p:nvPr/>
        </p:nvGrpSpPr>
        <p:grpSpPr>
          <a:xfrm>
            <a:off x="3872668" y="1770429"/>
            <a:ext cx="363548" cy="369974"/>
            <a:chOff x="-40372575" y="3604550"/>
            <a:chExt cx="311150" cy="316650"/>
          </a:xfrm>
        </p:grpSpPr>
        <p:sp>
          <p:nvSpPr>
            <p:cNvPr id="4953" name="Google Shape;4953;p6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6" name="Google Shape;4956;p61"/>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7" name="Google Shape;4957;p61"/>
          <p:cNvGrpSpPr/>
          <p:nvPr/>
        </p:nvGrpSpPr>
        <p:grpSpPr>
          <a:xfrm>
            <a:off x="2596617" y="2663092"/>
            <a:ext cx="399038" cy="372165"/>
            <a:chOff x="-38542250" y="3220175"/>
            <a:chExt cx="341525" cy="318525"/>
          </a:xfrm>
        </p:grpSpPr>
        <p:sp>
          <p:nvSpPr>
            <p:cNvPr id="4958" name="Google Shape;4958;p6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1" name="Google Shape;4961;p61"/>
          <p:cNvGrpSpPr/>
          <p:nvPr/>
        </p:nvGrpSpPr>
        <p:grpSpPr>
          <a:xfrm>
            <a:off x="2618549" y="3122462"/>
            <a:ext cx="369974" cy="369068"/>
            <a:chOff x="-38537400" y="3588000"/>
            <a:chExt cx="316650" cy="315875"/>
          </a:xfrm>
        </p:grpSpPr>
        <p:sp>
          <p:nvSpPr>
            <p:cNvPr id="4962" name="Google Shape;4962;p6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61"/>
          <p:cNvGrpSpPr/>
          <p:nvPr/>
        </p:nvGrpSpPr>
        <p:grpSpPr>
          <a:xfrm>
            <a:off x="2617629" y="3579991"/>
            <a:ext cx="371814" cy="369974"/>
            <a:chOff x="-38538975" y="3954250"/>
            <a:chExt cx="318225" cy="316650"/>
          </a:xfrm>
        </p:grpSpPr>
        <p:sp>
          <p:nvSpPr>
            <p:cNvPr id="4967" name="Google Shape;4967;p6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61"/>
          <p:cNvGrpSpPr/>
          <p:nvPr/>
        </p:nvGrpSpPr>
        <p:grpSpPr>
          <a:xfrm>
            <a:off x="3934941" y="3574918"/>
            <a:ext cx="375465" cy="371814"/>
            <a:chOff x="-37385100" y="3949908"/>
            <a:chExt cx="321350" cy="318225"/>
          </a:xfrm>
        </p:grpSpPr>
        <p:sp>
          <p:nvSpPr>
            <p:cNvPr id="4970" name="Google Shape;4970;p6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1"/>
          <p:cNvGrpSpPr/>
          <p:nvPr/>
        </p:nvGrpSpPr>
        <p:grpSpPr>
          <a:xfrm>
            <a:off x="2110600" y="1310478"/>
            <a:ext cx="370909" cy="370675"/>
            <a:chOff x="-41895050" y="3217225"/>
            <a:chExt cx="317450" cy="317250"/>
          </a:xfrm>
        </p:grpSpPr>
        <p:sp>
          <p:nvSpPr>
            <p:cNvPr id="4973" name="Google Shape;4973;p6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61"/>
          <p:cNvGrpSpPr/>
          <p:nvPr/>
        </p:nvGrpSpPr>
        <p:grpSpPr>
          <a:xfrm>
            <a:off x="2110148" y="1747412"/>
            <a:ext cx="371814" cy="369974"/>
            <a:chOff x="-41893475" y="3584850"/>
            <a:chExt cx="318225" cy="316650"/>
          </a:xfrm>
        </p:grpSpPr>
        <p:sp>
          <p:nvSpPr>
            <p:cNvPr id="4979" name="Google Shape;4979;p6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3" name="Google Shape;4983;p61"/>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1"/>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5" name="Google Shape;4985;p61"/>
          <p:cNvGrpSpPr/>
          <p:nvPr/>
        </p:nvGrpSpPr>
        <p:grpSpPr>
          <a:xfrm>
            <a:off x="880176" y="3142704"/>
            <a:ext cx="337522" cy="370909"/>
            <a:chOff x="-39998250" y="3605325"/>
            <a:chExt cx="288875" cy="317450"/>
          </a:xfrm>
        </p:grpSpPr>
        <p:sp>
          <p:nvSpPr>
            <p:cNvPr id="4986" name="Google Shape;4986;p6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61"/>
          <p:cNvGrpSpPr/>
          <p:nvPr/>
        </p:nvGrpSpPr>
        <p:grpSpPr>
          <a:xfrm>
            <a:off x="863950" y="3601168"/>
            <a:ext cx="369974" cy="369945"/>
            <a:chOff x="-40011050" y="3972375"/>
            <a:chExt cx="316650" cy="316625"/>
          </a:xfrm>
        </p:grpSpPr>
        <p:sp>
          <p:nvSpPr>
            <p:cNvPr id="4989" name="Google Shape;4989;p6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1"/>
          <p:cNvGrpSpPr/>
          <p:nvPr/>
        </p:nvGrpSpPr>
        <p:grpSpPr>
          <a:xfrm>
            <a:off x="3095881" y="2665867"/>
            <a:ext cx="266921" cy="369039"/>
            <a:chOff x="-38129425" y="3222550"/>
            <a:chExt cx="228450" cy="315850"/>
          </a:xfrm>
        </p:grpSpPr>
        <p:sp>
          <p:nvSpPr>
            <p:cNvPr id="4992" name="Google Shape;4992;p6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61"/>
          <p:cNvGrpSpPr/>
          <p:nvPr/>
        </p:nvGrpSpPr>
        <p:grpSpPr>
          <a:xfrm>
            <a:off x="3050850" y="3122462"/>
            <a:ext cx="371785" cy="369974"/>
            <a:chOff x="-38172725" y="3588000"/>
            <a:chExt cx="318200" cy="316650"/>
          </a:xfrm>
        </p:grpSpPr>
        <p:sp>
          <p:nvSpPr>
            <p:cNvPr id="4995" name="Google Shape;4995;p6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61"/>
          <p:cNvGrpSpPr/>
          <p:nvPr/>
        </p:nvGrpSpPr>
        <p:grpSpPr>
          <a:xfrm>
            <a:off x="3126752" y="3580897"/>
            <a:ext cx="219981" cy="369974"/>
            <a:chOff x="-38109725" y="3955025"/>
            <a:chExt cx="188275" cy="316650"/>
          </a:xfrm>
        </p:grpSpPr>
        <p:sp>
          <p:nvSpPr>
            <p:cNvPr id="5004" name="Google Shape;5004;p6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6" name="Google Shape;5006;p61"/>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7" name="Google Shape;5007;p61"/>
          <p:cNvGrpSpPr/>
          <p:nvPr/>
        </p:nvGrpSpPr>
        <p:grpSpPr>
          <a:xfrm>
            <a:off x="2542151" y="1312318"/>
            <a:ext cx="373654" cy="369068"/>
            <a:chOff x="-41530375" y="3218800"/>
            <a:chExt cx="319800" cy="315875"/>
          </a:xfrm>
        </p:grpSpPr>
        <p:sp>
          <p:nvSpPr>
            <p:cNvPr id="5008" name="Google Shape;5008;p6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1"/>
          <p:cNvGrpSpPr/>
          <p:nvPr/>
        </p:nvGrpSpPr>
        <p:grpSpPr>
          <a:xfrm>
            <a:off x="2544444" y="1827476"/>
            <a:ext cx="369068" cy="289004"/>
            <a:chOff x="-41526450" y="3653375"/>
            <a:chExt cx="315875" cy="247350"/>
          </a:xfrm>
        </p:grpSpPr>
        <p:sp>
          <p:nvSpPr>
            <p:cNvPr id="5011" name="Google Shape;5011;p6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1"/>
          <p:cNvGrpSpPr/>
          <p:nvPr/>
        </p:nvGrpSpPr>
        <p:grpSpPr>
          <a:xfrm>
            <a:off x="2545831" y="2190140"/>
            <a:ext cx="366293" cy="369974"/>
            <a:chOff x="-41526450" y="3951100"/>
            <a:chExt cx="313500" cy="316650"/>
          </a:xfrm>
        </p:grpSpPr>
        <p:sp>
          <p:nvSpPr>
            <p:cNvPr id="5014" name="Google Shape;5014;p6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61"/>
          <p:cNvGrpSpPr/>
          <p:nvPr/>
        </p:nvGrpSpPr>
        <p:grpSpPr>
          <a:xfrm>
            <a:off x="1311086" y="2684269"/>
            <a:ext cx="339595" cy="371814"/>
            <a:chOff x="-39625900" y="3238300"/>
            <a:chExt cx="290650" cy="318225"/>
          </a:xfrm>
        </p:grpSpPr>
        <p:sp>
          <p:nvSpPr>
            <p:cNvPr id="5018" name="Google Shape;5018;p6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0" name="Google Shape;5020;p61"/>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1" name="Google Shape;5021;p61"/>
          <p:cNvGrpSpPr/>
          <p:nvPr/>
        </p:nvGrpSpPr>
        <p:grpSpPr>
          <a:xfrm>
            <a:off x="1305137" y="3600730"/>
            <a:ext cx="366293" cy="370441"/>
            <a:chOff x="-39647175" y="3972000"/>
            <a:chExt cx="313500" cy="317050"/>
          </a:xfrm>
        </p:grpSpPr>
        <p:sp>
          <p:nvSpPr>
            <p:cNvPr id="5022" name="Google Shape;5022;p6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61"/>
          <p:cNvGrpSpPr/>
          <p:nvPr/>
        </p:nvGrpSpPr>
        <p:grpSpPr>
          <a:xfrm>
            <a:off x="3474265" y="2664728"/>
            <a:ext cx="375495" cy="370879"/>
            <a:chOff x="-37808850" y="3221575"/>
            <a:chExt cx="321375" cy="317425"/>
          </a:xfrm>
        </p:grpSpPr>
        <p:sp>
          <p:nvSpPr>
            <p:cNvPr id="5026" name="Google Shape;5026;p6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61"/>
          <p:cNvGrpSpPr/>
          <p:nvPr/>
        </p:nvGrpSpPr>
        <p:grpSpPr>
          <a:xfrm>
            <a:off x="3483038" y="3186759"/>
            <a:ext cx="372749" cy="241158"/>
            <a:chOff x="-37806500" y="3643030"/>
            <a:chExt cx="319025" cy="206400"/>
          </a:xfrm>
        </p:grpSpPr>
        <p:sp>
          <p:nvSpPr>
            <p:cNvPr id="5029" name="Google Shape;5029;p6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61"/>
          <p:cNvGrpSpPr/>
          <p:nvPr/>
        </p:nvGrpSpPr>
        <p:grpSpPr>
          <a:xfrm>
            <a:off x="3485346" y="3579056"/>
            <a:ext cx="368134" cy="371814"/>
            <a:chOff x="-37804925" y="3953450"/>
            <a:chExt cx="315075" cy="318225"/>
          </a:xfrm>
        </p:grpSpPr>
        <p:sp>
          <p:nvSpPr>
            <p:cNvPr id="5032" name="Google Shape;5032;p6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5" name="Google Shape;5035;p61"/>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6" name="Google Shape;5036;p61"/>
          <p:cNvGrpSpPr/>
          <p:nvPr/>
        </p:nvGrpSpPr>
        <p:grpSpPr>
          <a:xfrm>
            <a:off x="4840364" y="1328538"/>
            <a:ext cx="355663" cy="308725"/>
            <a:chOff x="-28462125" y="3199700"/>
            <a:chExt cx="298550" cy="259150"/>
          </a:xfrm>
        </p:grpSpPr>
        <p:sp>
          <p:nvSpPr>
            <p:cNvPr id="5037" name="Google Shape;5037;p6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61"/>
          <p:cNvGrpSpPr/>
          <p:nvPr/>
        </p:nvGrpSpPr>
        <p:grpSpPr>
          <a:xfrm>
            <a:off x="4841317" y="1763228"/>
            <a:ext cx="353757" cy="352833"/>
            <a:chOff x="-28461325" y="3545475"/>
            <a:chExt cx="296950" cy="296175"/>
          </a:xfrm>
        </p:grpSpPr>
        <p:sp>
          <p:nvSpPr>
            <p:cNvPr id="5041" name="Google Shape;5041;p6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61"/>
          <p:cNvGrpSpPr/>
          <p:nvPr/>
        </p:nvGrpSpPr>
        <p:grpSpPr>
          <a:xfrm>
            <a:off x="4837550" y="2213272"/>
            <a:ext cx="361292" cy="352803"/>
            <a:chOff x="-28463700" y="3914875"/>
            <a:chExt cx="303275" cy="296150"/>
          </a:xfrm>
        </p:grpSpPr>
        <p:sp>
          <p:nvSpPr>
            <p:cNvPr id="5048" name="Google Shape;5048;p6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61"/>
          <p:cNvGrpSpPr/>
          <p:nvPr/>
        </p:nvGrpSpPr>
        <p:grpSpPr>
          <a:xfrm>
            <a:off x="7072335" y="1369355"/>
            <a:ext cx="351880" cy="227092"/>
            <a:chOff x="-26573400" y="3224125"/>
            <a:chExt cx="295375" cy="190625"/>
          </a:xfrm>
        </p:grpSpPr>
        <p:sp>
          <p:nvSpPr>
            <p:cNvPr id="5051" name="Google Shape;5051;p6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61"/>
          <p:cNvGrpSpPr/>
          <p:nvPr/>
        </p:nvGrpSpPr>
        <p:grpSpPr>
          <a:xfrm>
            <a:off x="7072335" y="1763690"/>
            <a:ext cx="351880" cy="351910"/>
            <a:chOff x="-26573400" y="3546250"/>
            <a:chExt cx="295375" cy="295400"/>
          </a:xfrm>
        </p:grpSpPr>
        <p:sp>
          <p:nvSpPr>
            <p:cNvPr id="5054" name="Google Shape;5054;p6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61"/>
          <p:cNvGrpSpPr/>
          <p:nvPr/>
        </p:nvGrpSpPr>
        <p:grpSpPr>
          <a:xfrm>
            <a:off x="7060615" y="2213599"/>
            <a:ext cx="375319" cy="352148"/>
            <a:chOff x="-26583625" y="3917025"/>
            <a:chExt cx="315050" cy="295600"/>
          </a:xfrm>
        </p:grpSpPr>
        <p:sp>
          <p:nvSpPr>
            <p:cNvPr id="5060" name="Google Shape;5060;p6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4" name="Google Shape;5064;p61"/>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5" name="Google Shape;5065;p61"/>
          <p:cNvGrpSpPr/>
          <p:nvPr/>
        </p:nvGrpSpPr>
        <p:grpSpPr>
          <a:xfrm>
            <a:off x="5759130" y="3172629"/>
            <a:ext cx="289039" cy="352833"/>
            <a:chOff x="-24694925" y="3518700"/>
            <a:chExt cx="242625" cy="296175"/>
          </a:xfrm>
        </p:grpSpPr>
        <p:sp>
          <p:nvSpPr>
            <p:cNvPr id="5066" name="Google Shape;5066;p6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61"/>
          <p:cNvGrpSpPr/>
          <p:nvPr/>
        </p:nvGrpSpPr>
        <p:grpSpPr>
          <a:xfrm>
            <a:off x="5758668" y="3622657"/>
            <a:ext cx="289962" cy="352833"/>
            <a:chOff x="-24709100" y="3888875"/>
            <a:chExt cx="243400" cy="296175"/>
          </a:xfrm>
        </p:grpSpPr>
        <p:sp>
          <p:nvSpPr>
            <p:cNvPr id="5071" name="Google Shape;5071;p6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61"/>
          <p:cNvGrpSpPr/>
          <p:nvPr/>
        </p:nvGrpSpPr>
        <p:grpSpPr>
          <a:xfrm>
            <a:off x="7958668" y="2695320"/>
            <a:ext cx="356556" cy="349557"/>
            <a:chOff x="-22863675" y="3131775"/>
            <a:chExt cx="299300" cy="293425"/>
          </a:xfrm>
        </p:grpSpPr>
        <p:sp>
          <p:nvSpPr>
            <p:cNvPr id="5075" name="Google Shape;5075;p6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1"/>
          <p:cNvGrpSpPr/>
          <p:nvPr/>
        </p:nvGrpSpPr>
        <p:grpSpPr>
          <a:xfrm>
            <a:off x="5301532" y="1306499"/>
            <a:ext cx="310602" cy="352803"/>
            <a:chOff x="-28069875" y="3175300"/>
            <a:chExt cx="260725" cy="296150"/>
          </a:xfrm>
        </p:grpSpPr>
        <p:sp>
          <p:nvSpPr>
            <p:cNvPr id="5079" name="Google Shape;5079;p6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8" name="Google Shape;5088;p61"/>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9" name="Google Shape;5089;p61"/>
          <p:cNvGrpSpPr/>
          <p:nvPr/>
        </p:nvGrpSpPr>
        <p:grpSpPr>
          <a:xfrm>
            <a:off x="5342810" y="2213733"/>
            <a:ext cx="228045" cy="351880"/>
            <a:chOff x="-28032075" y="3916450"/>
            <a:chExt cx="191425" cy="295375"/>
          </a:xfrm>
        </p:grpSpPr>
        <p:sp>
          <p:nvSpPr>
            <p:cNvPr id="5090" name="Google Shape;5090;p6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1"/>
          <p:cNvGrpSpPr/>
          <p:nvPr/>
        </p:nvGrpSpPr>
        <p:grpSpPr>
          <a:xfrm>
            <a:off x="7508157" y="1306484"/>
            <a:ext cx="352833" cy="352833"/>
            <a:chOff x="-26201650" y="3176075"/>
            <a:chExt cx="296175" cy="296175"/>
          </a:xfrm>
        </p:grpSpPr>
        <p:sp>
          <p:nvSpPr>
            <p:cNvPr id="5094" name="Google Shape;5094;p6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6" name="Google Shape;5096;p61"/>
          <p:cNvGrpSpPr/>
          <p:nvPr/>
        </p:nvGrpSpPr>
        <p:grpSpPr>
          <a:xfrm>
            <a:off x="7507680" y="1763705"/>
            <a:ext cx="353786" cy="351880"/>
            <a:chOff x="-26204800" y="3547050"/>
            <a:chExt cx="296975" cy="295375"/>
          </a:xfrm>
        </p:grpSpPr>
        <p:sp>
          <p:nvSpPr>
            <p:cNvPr id="5097" name="Google Shape;5097;p6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9" name="Google Shape;5099;p61"/>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0" name="Google Shape;5100;p61"/>
          <p:cNvGrpSpPr/>
          <p:nvPr/>
        </p:nvGrpSpPr>
        <p:grpSpPr>
          <a:xfrm>
            <a:off x="6178935" y="2693683"/>
            <a:ext cx="345328" cy="352833"/>
            <a:chOff x="-24353875" y="3147725"/>
            <a:chExt cx="289875" cy="296175"/>
          </a:xfrm>
        </p:grpSpPr>
        <p:sp>
          <p:nvSpPr>
            <p:cNvPr id="5101" name="Google Shape;5101;p6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1"/>
          <p:cNvGrpSpPr/>
          <p:nvPr/>
        </p:nvGrpSpPr>
        <p:grpSpPr>
          <a:xfrm>
            <a:off x="6186917" y="3173090"/>
            <a:ext cx="329365" cy="351910"/>
            <a:chOff x="-24344425" y="3519475"/>
            <a:chExt cx="276475" cy="295400"/>
          </a:xfrm>
        </p:grpSpPr>
        <p:sp>
          <p:nvSpPr>
            <p:cNvPr id="5104" name="Google Shape;5104;p6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61"/>
          <p:cNvGrpSpPr/>
          <p:nvPr/>
        </p:nvGrpSpPr>
        <p:grpSpPr>
          <a:xfrm>
            <a:off x="6176597" y="3625010"/>
            <a:ext cx="350004" cy="348128"/>
            <a:chOff x="-24353075" y="3891250"/>
            <a:chExt cx="293800" cy="292225"/>
          </a:xfrm>
        </p:grpSpPr>
        <p:sp>
          <p:nvSpPr>
            <p:cNvPr id="5107" name="Google Shape;5107;p6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1"/>
          <p:cNvGrpSpPr/>
          <p:nvPr/>
        </p:nvGrpSpPr>
        <p:grpSpPr>
          <a:xfrm>
            <a:off x="7960068" y="3173313"/>
            <a:ext cx="353757" cy="351463"/>
            <a:chOff x="-22845575" y="3504075"/>
            <a:chExt cx="296950" cy="295025"/>
          </a:xfrm>
        </p:grpSpPr>
        <p:sp>
          <p:nvSpPr>
            <p:cNvPr id="5110" name="Google Shape;5110;p6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61"/>
          <p:cNvGrpSpPr/>
          <p:nvPr/>
        </p:nvGrpSpPr>
        <p:grpSpPr>
          <a:xfrm>
            <a:off x="5753249" y="1306961"/>
            <a:ext cx="299344" cy="351880"/>
            <a:chOff x="-27691025" y="3175300"/>
            <a:chExt cx="251275" cy="295375"/>
          </a:xfrm>
        </p:grpSpPr>
        <p:sp>
          <p:nvSpPr>
            <p:cNvPr id="5113" name="Google Shape;5113;p6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61"/>
          <p:cNvGrpSpPr/>
          <p:nvPr/>
        </p:nvGrpSpPr>
        <p:grpSpPr>
          <a:xfrm>
            <a:off x="5725566" y="1825637"/>
            <a:ext cx="354710" cy="228015"/>
            <a:chOff x="-27721750" y="3598250"/>
            <a:chExt cx="297750" cy="191400"/>
          </a:xfrm>
        </p:grpSpPr>
        <p:sp>
          <p:nvSpPr>
            <p:cNvPr id="5118" name="Google Shape;5118;p6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61"/>
          <p:cNvGrpSpPr/>
          <p:nvPr/>
        </p:nvGrpSpPr>
        <p:grpSpPr>
          <a:xfrm>
            <a:off x="5726966" y="2219183"/>
            <a:ext cx="351910" cy="340980"/>
            <a:chOff x="-27719400" y="3925600"/>
            <a:chExt cx="295400" cy="286225"/>
          </a:xfrm>
        </p:grpSpPr>
        <p:sp>
          <p:nvSpPr>
            <p:cNvPr id="5121" name="Google Shape;5121;p6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61"/>
          <p:cNvGrpSpPr/>
          <p:nvPr/>
        </p:nvGrpSpPr>
        <p:grpSpPr>
          <a:xfrm>
            <a:off x="7948238" y="1306023"/>
            <a:ext cx="353757" cy="353757"/>
            <a:chOff x="-25834600" y="3176875"/>
            <a:chExt cx="296950" cy="296950"/>
          </a:xfrm>
        </p:grpSpPr>
        <p:sp>
          <p:nvSpPr>
            <p:cNvPr id="5124" name="Google Shape;5124;p6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1"/>
          <p:cNvGrpSpPr/>
          <p:nvPr/>
        </p:nvGrpSpPr>
        <p:grpSpPr>
          <a:xfrm>
            <a:off x="7948238" y="1774024"/>
            <a:ext cx="353757" cy="331241"/>
            <a:chOff x="-25834600" y="3564375"/>
            <a:chExt cx="296950" cy="278050"/>
          </a:xfrm>
        </p:grpSpPr>
        <p:sp>
          <p:nvSpPr>
            <p:cNvPr id="5130" name="Google Shape;5130;p6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61"/>
          <p:cNvGrpSpPr/>
          <p:nvPr/>
        </p:nvGrpSpPr>
        <p:grpSpPr>
          <a:xfrm>
            <a:off x="7946362" y="2213376"/>
            <a:ext cx="357509" cy="352595"/>
            <a:chOff x="-25834600" y="3915850"/>
            <a:chExt cx="300100" cy="295975"/>
          </a:xfrm>
        </p:grpSpPr>
        <p:sp>
          <p:nvSpPr>
            <p:cNvPr id="5139" name="Google Shape;5139;p6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61"/>
          <p:cNvGrpSpPr/>
          <p:nvPr/>
        </p:nvGrpSpPr>
        <p:grpSpPr>
          <a:xfrm>
            <a:off x="6681790" y="2694606"/>
            <a:ext cx="228968" cy="350987"/>
            <a:chOff x="-23930925" y="3149300"/>
            <a:chExt cx="192200" cy="294625"/>
          </a:xfrm>
        </p:grpSpPr>
        <p:sp>
          <p:nvSpPr>
            <p:cNvPr id="5143" name="Google Shape;5143;p6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61"/>
          <p:cNvGrpSpPr/>
          <p:nvPr/>
        </p:nvGrpSpPr>
        <p:grpSpPr>
          <a:xfrm>
            <a:off x="6638620" y="3173090"/>
            <a:ext cx="315307" cy="351910"/>
            <a:chOff x="-23962425" y="3519475"/>
            <a:chExt cx="264675" cy="295400"/>
          </a:xfrm>
        </p:grpSpPr>
        <p:sp>
          <p:nvSpPr>
            <p:cNvPr id="5148" name="Google Shape;5148;p6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1"/>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1" name="Google Shape;5151;p61"/>
          <p:cNvGrpSpPr/>
          <p:nvPr/>
        </p:nvGrpSpPr>
        <p:grpSpPr>
          <a:xfrm>
            <a:off x="8017295" y="3623134"/>
            <a:ext cx="239302" cy="351880"/>
            <a:chOff x="-22788075" y="3904625"/>
            <a:chExt cx="200875" cy="295375"/>
          </a:xfrm>
        </p:grpSpPr>
        <p:sp>
          <p:nvSpPr>
            <p:cNvPr id="5152" name="Google Shape;5152;p6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61"/>
          <p:cNvGrpSpPr/>
          <p:nvPr/>
        </p:nvGrpSpPr>
        <p:grpSpPr>
          <a:xfrm>
            <a:off x="6172593" y="1306499"/>
            <a:ext cx="354710" cy="352803"/>
            <a:chOff x="-27351575" y="3175300"/>
            <a:chExt cx="297750" cy="296150"/>
          </a:xfrm>
        </p:grpSpPr>
        <p:sp>
          <p:nvSpPr>
            <p:cNvPr id="5157" name="Google Shape;5157;p6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61"/>
          <p:cNvGrpSpPr/>
          <p:nvPr/>
        </p:nvGrpSpPr>
        <p:grpSpPr>
          <a:xfrm>
            <a:off x="6218402" y="1758809"/>
            <a:ext cx="269293" cy="353072"/>
            <a:chOff x="-27313750" y="3545275"/>
            <a:chExt cx="226050" cy="296375"/>
          </a:xfrm>
        </p:grpSpPr>
        <p:sp>
          <p:nvSpPr>
            <p:cNvPr id="5162" name="Google Shape;5162;p6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61"/>
          <p:cNvGrpSpPr/>
          <p:nvPr/>
        </p:nvGrpSpPr>
        <p:grpSpPr>
          <a:xfrm>
            <a:off x="6172593" y="2211380"/>
            <a:ext cx="354710" cy="356586"/>
            <a:chOff x="-27351575" y="3915650"/>
            <a:chExt cx="297750" cy="299325"/>
          </a:xfrm>
        </p:grpSpPr>
        <p:sp>
          <p:nvSpPr>
            <p:cNvPr id="5166" name="Google Shape;5166;p6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61"/>
          <p:cNvGrpSpPr/>
          <p:nvPr/>
        </p:nvGrpSpPr>
        <p:grpSpPr>
          <a:xfrm>
            <a:off x="4860084" y="2693579"/>
            <a:ext cx="319060" cy="353042"/>
            <a:chOff x="-25445525" y="3175900"/>
            <a:chExt cx="267825" cy="296350"/>
          </a:xfrm>
        </p:grpSpPr>
        <p:sp>
          <p:nvSpPr>
            <p:cNvPr id="5169" name="Google Shape;5169;p6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1"/>
          <p:cNvGrpSpPr/>
          <p:nvPr/>
        </p:nvGrpSpPr>
        <p:grpSpPr>
          <a:xfrm>
            <a:off x="4841797" y="3183902"/>
            <a:ext cx="355633" cy="330288"/>
            <a:chOff x="-25465200" y="3565175"/>
            <a:chExt cx="298525" cy="277250"/>
          </a:xfrm>
        </p:grpSpPr>
        <p:sp>
          <p:nvSpPr>
            <p:cNvPr id="5173" name="Google Shape;5173;p6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1"/>
          <p:cNvGrpSpPr/>
          <p:nvPr/>
        </p:nvGrpSpPr>
        <p:grpSpPr>
          <a:xfrm>
            <a:off x="4841336" y="3623432"/>
            <a:ext cx="356556" cy="351285"/>
            <a:chOff x="-25465200" y="3916150"/>
            <a:chExt cx="299300" cy="294875"/>
          </a:xfrm>
        </p:grpSpPr>
        <p:sp>
          <p:nvSpPr>
            <p:cNvPr id="5176" name="Google Shape;5176;p6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61"/>
          <p:cNvGrpSpPr/>
          <p:nvPr/>
        </p:nvGrpSpPr>
        <p:grpSpPr>
          <a:xfrm>
            <a:off x="7068775" y="2693698"/>
            <a:ext cx="351880" cy="352803"/>
            <a:chOff x="-23615075" y="3148525"/>
            <a:chExt cx="295375" cy="296150"/>
          </a:xfrm>
        </p:grpSpPr>
        <p:sp>
          <p:nvSpPr>
            <p:cNvPr id="5179" name="Google Shape;5179;p6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3" name="Google Shape;5183;p61"/>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4" name="Google Shape;5184;p61"/>
          <p:cNvGrpSpPr/>
          <p:nvPr/>
        </p:nvGrpSpPr>
        <p:grpSpPr>
          <a:xfrm>
            <a:off x="7068299" y="3632977"/>
            <a:ext cx="352833" cy="332194"/>
            <a:chOff x="-23615075" y="3906200"/>
            <a:chExt cx="296175" cy="278850"/>
          </a:xfrm>
        </p:grpSpPr>
        <p:sp>
          <p:nvSpPr>
            <p:cNvPr id="5185" name="Google Shape;5185;p6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1"/>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1"/>
          <p:cNvGrpSpPr/>
          <p:nvPr/>
        </p:nvGrpSpPr>
        <p:grpSpPr>
          <a:xfrm>
            <a:off x="6617268" y="1306618"/>
            <a:ext cx="353757" cy="352565"/>
            <a:chOff x="-26980600" y="3175500"/>
            <a:chExt cx="296950" cy="295950"/>
          </a:xfrm>
        </p:grpSpPr>
        <p:sp>
          <p:nvSpPr>
            <p:cNvPr id="5190" name="Google Shape;5190;p6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3" name="Google Shape;5193;p61"/>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4" name="Google Shape;5194;p61"/>
          <p:cNvGrpSpPr/>
          <p:nvPr/>
        </p:nvGrpSpPr>
        <p:grpSpPr>
          <a:xfrm>
            <a:off x="6617744" y="2245154"/>
            <a:ext cx="352803" cy="289039"/>
            <a:chOff x="-26981375" y="3951875"/>
            <a:chExt cx="296150" cy="242625"/>
          </a:xfrm>
        </p:grpSpPr>
        <p:sp>
          <p:nvSpPr>
            <p:cNvPr id="5195" name="Google Shape;5195;p6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1"/>
          <p:cNvGrpSpPr/>
          <p:nvPr/>
        </p:nvGrpSpPr>
        <p:grpSpPr>
          <a:xfrm>
            <a:off x="5282787" y="2692745"/>
            <a:ext cx="351910" cy="354710"/>
            <a:chOff x="-25094250" y="3176075"/>
            <a:chExt cx="295400" cy="297750"/>
          </a:xfrm>
        </p:grpSpPr>
        <p:sp>
          <p:nvSpPr>
            <p:cNvPr id="5199" name="Google Shape;5199;p6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61"/>
          <p:cNvGrpSpPr/>
          <p:nvPr/>
        </p:nvGrpSpPr>
        <p:grpSpPr>
          <a:xfrm>
            <a:off x="5282787" y="3173106"/>
            <a:ext cx="351910" cy="351880"/>
            <a:chOff x="-25094250" y="3547050"/>
            <a:chExt cx="295400" cy="295375"/>
          </a:xfrm>
        </p:grpSpPr>
        <p:sp>
          <p:nvSpPr>
            <p:cNvPr id="5203" name="Google Shape;5203;p6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8" name="Google Shape;5208;p61"/>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9" name="Google Shape;5209;p61"/>
          <p:cNvGrpSpPr/>
          <p:nvPr/>
        </p:nvGrpSpPr>
        <p:grpSpPr>
          <a:xfrm>
            <a:off x="7514864" y="2693698"/>
            <a:ext cx="352803" cy="352803"/>
            <a:chOff x="-23245675" y="3148525"/>
            <a:chExt cx="296150" cy="296150"/>
          </a:xfrm>
        </p:grpSpPr>
        <p:sp>
          <p:nvSpPr>
            <p:cNvPr id="5210" name="Google Shape;5210;p6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3" name="Google Shape;5213;p61"/>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4" name="Google Shape;5214;p61"/>
          <p:cNvGrpSpPr/>
          <p:nvPr/>
        </p:nvGrpSpPr>
        <p:grpSpPr>
          <a:xfrm>
            <a:off x="7515325" y="3622672"/>
            <a:ext cx="351880" cy="352803"/>
            <a:chOff x="-23244900" y="3888100"/>
            <a:chExt cx="295375" cy="296150"/>
          </a:xfrm>
        </p:grpSpPr>
        <p:sp>
          <p:nvSpPr>
            <p:cNvPr id="5215" name="Google Shape;5215;p6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6" name="Google Shape;5226;p61"/>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1"/>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228" name="Google Shape;5228;p61"/>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232"/>
        <p:cNvGrpSpPr/>
        <p:nvPr/>
      </p:nvGrpSpPr>
      <p:grpSpPr>
        <a:xfrm>
          <a:off x="0" y="0"/>
          <a:ext cx="0" cy="0"/>
          <a:chOff x="0" y="0"/>
          <a:chExt cx="0" cy="0"/>
        </a:xfrm>
      </p:grpSpPr>
      <p:sp>
        <p:nvSpPr>
          <p:cNvPr id="5233" name="Google Shape;5233;p62"/>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4" name="Google Shape;5234;p62"/>
          <p:cNvGrpSpPr/>
          <p:nvPr/>
        </p:nvGrpSpPr>
        <p:grpSpPr>
          <a:xfrm>
            <a:off x="832654" y="1819647"/>
            <a:ext cx="367261" cy="367261"/>
            <a:chOff x="-65145700" y="3727425"/>
            <a:chExt cx="317425" cy="317425"/>
          </a:xfrm>
        </p:grpSpPr>
        <p:sp>
          <p:nvSpPr>
            <p:cNvPr id="5235" name="Google Shape;5235;p6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62"/>
          <p:cNvGrpSpPr/>
          <p:nvPr/>
        </p:nvGrpSpPr>
        <p:grpSpPr>
          <a:xfrm>
            <a:off x="835851" y="2248561"/>
            <a:ext cx="360868" cy="367261"/>
            <a:chOff x="-65144125" y="4094450"/>
            <a:chExt cx="311900" cy="317425"/>
          </a:xfrm>
        </p:grpSpPr>
        <p:sp>
          <p:nvSpPr>
            <p:cNvPr id="5238" name="Google Shape;5238;p6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1" name="Google Shape;5241;p62"/>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2" name="Google Shape;5242;p62"/>
          <p:cNvGrpSpPr/>
          <p:nvPr/>
        </p:nvGrpSpPr>
        <p:grpSpPr>
          <a:xfrm>
            <a:off x="3039420" y="1819256"/>
            <a:ext cx="370645" cy="368042"/>
            <a:chOff x="-63250675" y="3744075"/>
            <a:chExt cx="320350" cy="318100"/>
          </a:xfrm>
        </p:grpSpPr>
        <p:sp>
          <p:nvSpPr>
            <p:cNvPr id="5243" name="Google Shape;5243;p6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2"/>
          <p:cNvGrpSpPr/>
          <p:nvPr/>
        </p:nvGrpSpPr>
        <p:grpSpPr>
          <a:xfrm>
            <a:off x="3041112" y="2248561"/>
            <a:ext cx="367261" cy="367261"/>
            <a:chOff x="-63250675" y="4110200"/>
            <a:chExt cx="317425" cy="317425"/>
          </a:xfrm>
        </p:grpSpPr>
        <p:sp>
          <p:nvSpPr>
            <p:cNvPr id="5247" name="Google Shape;5247;p6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2"/>
          <p:cNvGrpSpPr/>
          <p:nvPr/>
        </p:nvGrpSpPr>
        <p:grpSpPr>
          <a:xfrm>
            <a:off x="1720159" y="2745656"/>
            <a:ext cx="359075" cy="358844"/>
            <a:chOff x="-61351725" y="3372400"/>
            <a:chExt cx="310350" cy="310150"/>
          </a:xfrm>
        </p:grpSpPr>
        <p:sp>
          <p:nvSpPr>
            <p:cNvPr id="5257" name="Google Shape;5257;p6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62"/>
          <p:cNvGrpSpPr/>
          <p:nvPr/>
        </p:nvGrpSpPr>
        <p:grpSpPr>
          <a:xfrm>
            <a:off x="1716514" y="3208713"/>
            <a:ext cx="366364" cy="333534"/>
            <a:chOff x="-61354875" y="3751050"/>
            <a:chExt cx="316650" cy="288275"/>
          </a:xfrm>
        </p:grpSpPr>
        <p:sp>
          <p:nvSpPr>
            <p:cNvPr id="5261" name="Google Shape;5261;p6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62"/>
          <p:cNvGrpSpPr/>
          <p:nvPr/>
        </p:nvGrpSpPr>
        <p:grpSpPr>
          <a:xfrm>
            <a:off x="1716514" y="3650352"/>
            <a:ext cx="366364" cy="367290"/>
            <a:chOff x="-61354875" y="4101525"/>
            <a:chExt cx="316650" cy="317450"/>
          </a:xfrm>
        </p:grpSpPr>
        <p:sp>
          <p:nvSpPr>
            <p:cNvPr id="5265" name="Google Shape;5265;p6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62"/>
          <p:cNvGrpSpPr/>
          <p:nvPr/>
        </p:nvGrpSpPr>
        <p:grpSpPr>
          <a:xfrm>
            <a:off x="3932949" y="2742228"/>
            <a:ext cx="368157" cy="365699"/>
            <a:chOff x="-59470075" y="3308975"/>
            <a:chExt cx="318200" cy="316075"/>
          </a:xfrm>
        </p:grpSpPr>
        <p:sp>
          <p:nvSpPr>
            <p:cNvPr id="5268" name="Google Shape;5268;p6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62"/>
          <p:cNvGrpSpPr/>
          <p:nvPr/>
        </p:nvGrpSpPr>
        <p:grpSpPr>
          <a:xfrm>
            <a:off x="1278379" y="1377933"/>
            <a:ext cx="367261" cy="364686"/>
            <a:chOff x="-64781025" y="3361050"/>
            <a:chExt cx="317425" cy="315200"/>
          </a:xfrm>
        </p:grpSpPr>
        <p:sp>
          <p:nvSpPr>
            <p:cNvPr id="5278" name="Google Shape;5278;p6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2" name="Google Shape;5282;p62"/>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2"/>
          <p:cNvGrpSpPr/>
          <p:nvPr/>
        </p:nvGrpSpPr>
        <p:grpSpPr>
          <a:xfrm>
            <a:off x="3482779" y="1819372"/>
            <a:ext cx="382765" cy="367810"/>
            <a:chOff x="-62890750" y="3747425"/>
            <a:chExt cx="330825" cy="317900"/>
          </a:xfrm>
        </p:grpSpPr>
        <p:sp>
          <p:nvSpPr>
            <p:cNvPr id="5286" name="Google Shape;5286;p6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62"/>
          <p:cNvGrpSpPr/>
          <p:nvPr/>
        </p:nvGrpSpPr>
        <p:grpSpPr>
          <a:xfrm>
            <a:off x="3490531" y="2249009"/>
            <a:ext cx="367261" cy="366364"/>
            <a:chOff x="-62884425" y="4111775"/>
            <a:chExt cx="317425" cy="316650"/>
          </a:xfrm>
        </p:grpSpPr>
        <p:sp>
          <p:nvSpPr>
            <p:cNvPr id="5301" name="Google Shape;5301;p6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2"/>
          <p:cNvGrpSpPr/>
          <p:nvPr/>
        </p:nvGrpSpPr>
        <p:grpSpPr>
          <a:xfrm>
            <a:off x="2163165" y="2745078"/>
            <a:ext cx="365438" cy="360001"/>
            <a:chOff x="-60991775" y="3376900"/>
            <a:chExt cx="315850" cy="311150"/>
          </a:xfrm>
        </p:grpSpPr>
        <p:sp>
          <p:nvSpPr>
            <p:cNvPr id="5304" name="Google Shape;5304;p6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62"/>
          <p:cNvGrpSpPr/>
          <p:nvPr/>
        </p:nvGrpSpPr>
        <p:grpSpPr>
          <a:xfrm>
            <a:off x="2162702" y="3195942"/>
            <a:ext cx="366364" cy="359075"/>
            <a:chOff x="-60988625" y="3740800"/>
            <a:chExt cx="316650" cy="310350"/>
          </a:xfrm>
        </p:grpSpPr>
        <p:sp>
          <p:nvSpPr>
            <p:cNvPr id="5308" name="Google Shape;5308;p6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62"/>
          <p:cNvGrpSpPr/>
          <p:nvPr/>
        </p:nvGrpSpPr>
        <p:grpSpPr>
          <a:xfrm>
            <a:off x="2162702" y="3651393"/>
            <a:ext cx="366364" cy="365207"/>
            <a:chOff x="-60987850" y="4100950"/>
            <a:chExt cx="316650" cy="315650"/>
          </a:xfrm>
        </p:grpSpPr>
        <p:sp>
          <p:nvSpPr>
            <p:cNvPr id="5312" name="Google Shape;5312;p6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62"/>
          <p:cNvGrpSpPr/>
          <p:nvPr/>
        </p:nvGrpSpPr>
        <p:grpSpPr>
          <a:xfrm>
            <a:off x="3932486" y="3196853"/>
            <a:ext cx="369083" cy="357253"/>
            <a:chOff x="-59447250" y="3706150"/>
            <a:chExt cx="319000" cy="308775"/>
          </a:xfrm>
        </p:grpSpPr>
        <p:sp>
          <p:nvSpPr>
            <p:cNvPr id="5318" name="Google Shape;5318;p6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62"/>
          <p:cNvGrpSpPr/>
          <p:nvPr/>
        </p:nvGrpSpPr>
        <p:grpSpPr>
          <a:xfrm>
            <a:off x="1721214" y="1378164"/>
            <a:ext cx="368186" cy="364224"/>
            <a:chOff x="-64406125" y="3362225"/>
            <a:chExt cx="318225" cy="314800"/>
          </a:xfrm>
        </p:grpSpPr>
        <p:sp>
          <p:nvSpPr>
            <p:cNvPr id="5323" name="Google Shape;5323;p6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2"/>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6" name="Google Shape;5326;p62"/>
          <p:cNvGrpSpPr/>
          <p:nvPr/>
        </p:nvGrpSpPr>
        <p:grpSpPr>
          <a:xfrm>
            <a:off x="1721677" y="2249009"/>
            <a:ext cx="367261" cy="366364"/>
            <a:chOff x="-64410850" y="4094450"/>
            <a:chExt cx="317425" cy="316650"/>
          </a:xfrm>
        </p:grpSpPr>
        <p:sp>
          <p:nvSpPr>
            <p:cNvPr id="5327" name="Google Shape;5327;p6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0" name="Google Shape;5330;p62"/>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1" name="Google Shape;5331;p62"/>
          <p:cNvGrpSpPr/>
          <p:nvPr/>
        </p:nvGrpSpPr>
        <p:grpSpPr>
          <a:xfrm>
            <a:off x="3943225" y="1819083"/>
            <a:ext cx="365467" cy="368389"/>
            <a:chOff x="-62516625" y="3743175"/>
            <a:chExt cx="315875" cy="318400"/>
          </a:xfrm>
        </p:grpSpPr>
        <p:sp>
          <p:nvSpPr>
            <p:cNvPr id="5332" name="Google Shape;5332;p6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62"/>
          <p:cNvGrpSpPr/>
          <p:nvPr/>
        </p:nvGrpSpPr>
        <p:grpSpPr>
          <a:xfrm>
            <a:off x="3950065" y="2269054"/>
            <a:ext cx="351786" cy="326274"/>
            <a:chOff x="-62511900" y="4129100"/>
            <a:chExt cx="304050" cy="282000"/>
          </a:xfrm>
        </p:grpSpPr>
        <p:sp>
          <p:nvSpPr>
            <p:cNvPr id="5335" name="Google Shape;5335;p6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62"/>
          <p:cNvGrpSpPr/>
          <p:nvPr/>
        </p:nvGrpSpPr>
        <p:grpSpPr>
          <a:xfrm>
            <a:off x="2628187" y="2741448"/>
            <a:ext cx="310770" cy="367261"/>
            <a:chOff x="-60597975" y="3367475"/>
            <a:chExt cx="268600" cy="317425"/>
          </a:xfrm>
        </p:grpSpPr>
        <p:sp>
          <p:nvSpPr>
            <p:cNvPr id="5341" name="Google Shape;5341;p6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6" name="Google Shape;5346;p62"/>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7" name="Google Shape;5347;p62"/>
          <p:cNvGrpSpPr/>
          <p:nvPr/>
        </p:nvGrpSpPr>
        <p:grpSpPr>
          <a:xfrm>
            <a:off x="2600390" y="3702764"/>
            <a:ext cx="366364" cy="262465"/>
            <a:chOff x="-60621600" y="4145650"/>
            <a:chExt cx="316650" cy="226850"/>
          </a:xfrm>
        </p:grpSpPr>
        <p:sp>
          <p:nvSpPr>
            <p:cNvPr id="5348" name="Google Shape;5348;p6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62"/>
          <p:cNvGrpSpPr/>
          <p:nvPr/>
        </p:nvGrpSpPr>
        <p:grpSpPr>
          <a:xfrm>
            <a:off x="3937042" y="3651263"/>
            <a:ext cx="359972" cy="365467"/>
            <a:chOff x="-59400775" y="4084200"/>
            <a:chExt cx="311125" cy="315875"/>
          </a:xfrm>
        </p:grpSpPr>
        <p:sp>
          <p:nvSpPr>
            <p:cNvPr id="5352" name="Google Shape;5352;p6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62"/>
          <p:cNvGrpSpPr/>
          <p:nvPr/>
        </p:nvGrpSpPr>
        <p:grpSpPr>
          <a:xfrm>
            <a:off x="2161136" y="1377094"/>
            <a:ext cx="365438" cy="366364"/>
            <a:chOff x="-64044600" y="3360375"/>
            <a:chExt cx="315850" cy="316650"/>
          </a:xfrm>
        </p:grpSpPr>
        <p:sp>
          <p:nvSpPr>
            <p:cNvPr id="5359" name="Google Shape;5359;p6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62"/>
          <p:cNvGrpSpPr/>
          <p:nvPr/>
        </p:nvGrpSpPr>
        <p:grpSpPr>
          <a:xfrm>
            <a:off x="2187559" y="1819647"/>
            <a:ext cx="312592" cy="367261"/>
            <a:chOff x="-64022550" y="3727425"/>
            <a:chExt cx="270175" cy="317425"/>
          </a:xfrm>
        </p:grpSpPr>
        <p:sp>
          <p:nvSpPr>
            <p:cNvPr id="5363" name="Google Shape;5363;p6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62"/>
          <p:cNvGrpSpPr/>
          <p:nvPr/>
        </p:nvGrpSpPr>
        <p:grpSpPr>
          <a:xfrm>
            <a:off x="2211697" y="2248547"/>
            <a:ext cx="264317" cy="367290"/>
            <a:chOff x="-64001300" y="4093650"/>
            <a:chExt cx="228450" cy="317450"/>
          </a:xfrm>
        </p:grpSpPr>
        <p:sp>
          <p:nvSpPr>
            <p:cNvPr id="5367" name="Google Shape;5367;p6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2"/>
          <p:cNvGrpSpPr/>
          <p:nvPr/>
        </p:nvGrpSpPr>
        <p:grpSpPr>
          <a:xfrm>
            <a:off x="830701" y="2741838"/>
            <a:ext cx="359972" cy="366480"/>
            <a:chOff x="-62148800" y="3377700"/>
            <a:chExt cx="311125" cy="316750"/>
          </a:xfrm>
        </p:grpSpPr>
        <p:sp>
          <p:nvSpPr>
            <p:cNvPr id="5372" name="Google Shape;5372;p6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2"/>
          <p:cNvGrpSpPr/>
          <p:nvPr/>
        </p:nvGrpSpPr>
        <p:grpSpPr>
          <a:xfrm>
            <a:off x="826608" y="3191835"/>
            <a:ext cx="368157" cy="367290"/>
            <a:chOff x="-62154300" y="3743950"/>
            <a:chExt cx="318200" cy="317450"/>
          </a:xfrm>
        </p:grpSpPr>
        <p:sp>
          <p:nvSpPr>
            <p:cNvPr id="5375" name="Google Shape;5375;p6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62"/>
          <p:cNvGrpSpPr/>
          <p:nvPr/>
        </p:nvGrpSpPr>
        <p:grpSpPr>
          <a:xfrm>
            <a:off x="826594" y="3650815"/>
            <a:ext cx="368186" cy="366364"/>
            <a:chOff x="-62151950" y="4111775"/>
            <a:chExt cx="318225" cy="316650"/>
          </a:xfrm>
        </p:grpSpPr>
        <p:sp>
          <p:nvSpPr>
            <p:cNvPr id="5378" name="Google Shape;5378;p6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62"/>
          <p:cNvGrpSpPr/>
          <p:nvPr/>
        </p:nvGrpSpPr>
        <p:grpSpPr>
          <a:xfrm>
            <a:off x="3045218" y="2741361"/>
            <a:ext cx="368157" cy="367434"/>
            <a:chOff x="-60254550" y="3367325"/>
            <a:chExt cx="318200" cy="317575"/>
          </a:xfrm>
        </p:grpSpPr>
        <p:sp>
          <p:nvSpPr>
            <p:cNvPr id="5383" name="Google Shape;5383;p6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2"/>
          <p:cNvGrpSpPr/>
          <p:nvPr/>
        </p:nvGrpSpPr>
        <p:grpSpPr>
          <a:xfrm>
            <a:off x="3046115" y="3192355"/>
            <a:ext cx="366364" cy="366248"/>
            <a:chOff x="-60255350" y="3733825"/>
            <a:chExt cx="316650" cy="316550"/>
          </a:xfrm>
        </p:grpSpPr>
        <p:sp>
          <p:nvSpPr>
            <p:cNvPr id="5388" name="Google Shape;5388;p6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2"/>
          <p:cNvGrpSpPr/>
          <p:nvPr/>
        </p:nvGrpSpPr>
        <p:grpSpPr>
          <a:xfrm>
            <a:off x="3073912" y="3651263"/>
            <a:ext cx="310770" cy="365467"/>
            <a:chOff x="-60232500" y="4101525"/>
            <a:chExt cx="268600" cy="315875"/>
          </a:xfrm>
        </p:grpSpPr>
        <p:sp>
          <p:nvSpPr>
            <p:cNvPr id="5396" name="Google Shape;5396;p6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8" name="Google Shape;5398;p62"/>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9" name="Google Shape;5399;p62"/>
          <p:cNvGrpSpPr/>
          <p:nvPr/>
        </p:nvGrpSpPr>
        <p:grpSpPr>
          <a:xfrm>
            <a:off x="2606912" y="1377094"/>
            <a:ext cx="368186" cy="366364"/>
            <a:chOff x="-63679950" y="3360375"/>
            <a:chExt cx="318225" cy="316650"/>
          </a:xfrm>
        </p:grpSpPr>
        <p:sp>
          <p:nvSpPr>
            <p:cNvPr id="5400" name="Google Shape;5400;p6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4" name="Google Shape;5404;p62"/>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62"/>
          <p:cNvGrpSpPr/>
          <p:nvPr/>
        </p:nvGrpSpPr>
        <p:grpSpPr>
          <a:xfrm>
            <a:off x="2605539" y="2248431"/>
            <a:ext cx="370934" cy="367521"/>
            <a:chOff x="-63679950" y="4093450"/>
            <a:chExt cx="320600" cy="317650"/>
          </a:xfrm>
        </p:grpSpPr>
        <p:sp>
          <p:nvSpPr>
            <p:cNvPr id="5406" name="Google Shape;5406;p6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62"/>
          <p:cNvGrpSpPr/>
          <p:nvPr/>
        </p:nvGrpSpPr>
        <p:grpSpPr>
          <a:xfrm>
            <a:off x="1265656" y="2741433"/>
            <a:ext cx="366364" cy="367290"/>
            <a:chOff x="-61784125" y="3377700"/>
            <a:chExt cx="316650" cy="317450"/>
          </a:xfrm>
        </p:grpSpPr>
        <p:sp>
          <p:nvSpPr>
            <p:cNvPr id="5410" name="Google Shape;5410;p6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62"/>
          <p:cNvGrpSpPr/>
          <p:nvPr/>
        </p:nvGrpSpPr>
        <p:grpSpPr>
          <a:xfrm>
            <a:off x="1265656" y="3191835"/>
            <a:ext cx="366364" cy="367290"/>
            <a:chOff x="-61783350" y="3743950"/>
            <a:chExt cx="316650" cy="317450"/>
          </a:xfrm>
        </p:grpSpPr>
        <p:sp>
          <p:nvSpPr>
            <p:cNvPr id="5418" name="Google Shape;5418;p6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0" name="Google Shape;5420;p62"/>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3" name="Google Shape;5423;p62"/>
          <p:cNvGrpSpPr/>
          <p:nvPr/>
        </p:nvGrpSpPr>
        <p:grpSpPr>
          <a:xfrm>
            <a:off x="3487080" y="3651668"/>
            <a:ext cx="369112" cy="364657"/>
            <a:chOff x="-59869425" y="4102225"/>
            <a:chExt cx="319025" cy="315175"/>
          </a:xfrm>
        </p:grpSpPr>
        <p:sp>
          <p:nvSpPr>
            <p:cNvPr id="5424" name="Google Shape;5424;p6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62"/>
          <p:cNvGrpSpPr/>
          <p:nvPr/>
        </p:nvGrpSpPr>
        <p:grpSpPr>
          <a:xfrm>
            <a:off x="2605883" y="4120490"/>
            <a:ext cx="366364" cy="365467"/>
            <a:chOff x="-59029025" y="3711650"/>
            <a:chExt cx="316650" cy="315875"/>
          </a:xfrm>
        </p:grpSpPr>
        <p:sp>
          <p:nvSpPr>
            <p:cNvPr id="5429" name="Google Shape;5429;p6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62"/>
          <p:cNvGrpSpPr/>
          <p:nvPr/>
        </p:nvGrpSpPr>
        <p:grpSpPr>
          <a:xfrm>
            <a:off x="4841373" y="1398014"/>
            <a:ext cx="351940" cy="348188"/>
            <a:chOff x="581525" y="3254850"/>
            <a:chExt cx="297750" cy="294575"/>
          </a:xfrm>
        </p:grpSpPr>
        <p:sp>
          <p:nvSpPr>
            <p:cNvPr id="5437" name="Google Shape;5437;p6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62"/>
          <p:cNvGrpSpPr/>
          <p:nvPr/>
        </p:nvGrpSpPr>
        <p:grpSpPr>
          <a:xfrm>
            <a:off x="4840442" y="1836950"/>
            <a:ext cx="353802" cy="351497"/>
            <a:chOff x="580725" y="3617925"/>
            <a:chExt cx="299325" cy="297375"/>
          </a:xfrm>
        </p:grpSpPr>
        <p:sp>
          <p:nvSpPr>
            <p:cNvPr id="5441" name="Google Shape;5441;p6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2"/>
          <p:cNvGrpSpPr/>
          <p:nvPr/>
        </p:nvGrpSpPr>
        <p:grpSpPr>
          <a:xfrm>
            <a:off x="4842304" y="2284140"/>
            <a:ext cx="350079" cy="350079"/>
            <a:chOff x="583100" y="3982600"/>
            <a:chExt cx="296175" cy="296175"/>
          </a:xfrm>
        </p:grpSpPr>
        <p:sp>
          <p:nvSpPr>
            <p:cNvPr id="5447" name="Google Shape;5447;p6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62"/>
          <p:cNvGrpSpPr/>
          <p:nvPr/>
        </p:nvGrpSpPr>
        <p:grpSpPr>
          <a:xfrm>
            <a:off x="7074918" y="1397764"/>
            <a:ext cx="307231" cy="348690"/>
            <a:chOff x="2423775" y="3226875"/>
            <a:chExt cx="259925" cy="295000"/>
          </a:xfrm>
        </p:grpSpPr>
        <p:sp>
          <p:nvSpPr>
            <p:cNvPr id="5455" name="Google Shape;5455;p6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62"/>
          <p:cNvGrpSpPr/>
          <p:nvPr/>
        </p:nvGrpSpPr>
        <p:grpSpPr>
          <a:xfrm>
            <a:off x="7052106" y="1839049"/>
            <a:ext cx="352857" cy="347301"/>
            <a:chOff x="2404875" y="3592725"/>
            <a:chExt cx="298525" cy="293825"/>
          </a:xfrm>
        </p:grpSpPr>
        <p:sp>
          <p:nvSpPr>
            <p:cNvPr id="5459" name="Google Shape;5459;p6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62"/>
          <p:cNvGrpSpPr/>
          <p:nvPr/>
        </p:nvGrpSpPr>
        <p:grpSpPr>
          <a:xfrm>
            <a:off x="7053036" y="2284614"/>
            <a:ext cx="350995" cy="349133"/>
            <a:chOff x="2404875" y="3955825"/>
            <a:chExt cx="296950" cy="295375"/>
          </a:xfrm>
        </p:grpSpPr>
        <p:sp>
          <p:nvSpPr>
            <p:cNvPr id="5463" name="Google Shape;5463;p6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62"/>
          <p:cNvGrpSpPr/>
          <p:nvPr/>
        </p:nvGrpSpPr>
        <p:grpSpPr>
          <a:xfrm>
            <a:off x="5747016" y="2748808"/>
            <a:ext cx="349163" cy="350079"/>
            <a:chOff x="4263650" y="3235150"/>
            <a:chExt cx="295400" cy="296175"/>
          </a:xfrm>
        </p:grpSpPr>
        <p:sp>
          <p:nvSpPr>
            <p:cNvPr id="5468" name="Google Shape;5468;p6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62"/>
          <p:cNvGrpSpPr/>
          <p:nvPr/>
        </p:nvGrpSpPr>
        <p:grpSpPr>
          <a:xfrm>
            <a:off x="5744696" y="3207969"/>
            <a:ext cx="353802" cy="327739"/>
            <a:chOff x="4266025" y="3609275"/>
            <a:chExt cx="299325" cy="277275"/>
          </a:xfrm>
        </p:grpSpPr>
        <p:sp>
          <p:nvSpPr>
            <p:cNvPr id="5474" name="Google Shape;5474;p6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2"/>
          <p:cNvGrpSpPr/>
          <p:nvPr/>
        </p:nvGrpSpPr>
        <p:grpSpPr>
          <a:xfrm>
            <a:off x="5745154" y="3673356"/>
            <a:ext cx="352886" cy="349133"/>
            <a:chOff x="4263650" y="3963700"/>
            <a:chExt cx="298550" cy="295375"/>
          </a:xfrm>
        </p:grpSpPr>
        <p:sp>
          <p:nvSpPr>
            <p:cNvPr id="5477" name="Google Shape;5477;p6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62"/>
          <p:cNvGrpSpPr/>
          <p:nvPr/>
        </p:nvGrpSpPr>
        <p:grpSpPr>
          <a:xfrm>
            <a:off x="8023491" y="2748809"/>
            <a:ext cx="226264" cy="350079"/>
            <a:chOff x="6164975" y="3211525"/>
            <a:chExt cx="191425" cy="296175"/>
          </a:xfrm>
        </p:grpSpPr>
        <p:sp>
          <p:nvSpPr>
            <p:cNvPr id="5485" name="Google Shape;5485;p6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62"/>
          <p:cNvGrpSpPr/>
          <p:nvPr/>
        </p:nvGrpSpPr>
        <p:grpSpPr>
          <a:xfrm>
            <a:off x="5285528" y="1397084"/>
            <a:ext cx="352886" cy="350049"/>
            <a:chOff x="946175" y="3253275"/>
            <a:chExt cx="298550" cy="296150"/>
          </a:xfrm>
        </p:grpSpPr>
        <p:sp>
          <p:nvSpPr>
            <p:cNvPr id="5493" name="Google Shape;5493;p6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62"/>
          <p:cNvGrpSpPr/>
          <p:nvPr/>
        </p:nvGrpSpPr>
        <p:grpSpPr>
          <a:xfrm>
            <a:off x="5286459" y="1839048"/>
            <a:ext cx="351024" cy="347301"/>
            <a:chOff x="946175" y="3619500"/>
            <a:chExt cx="296975" cy="293825"/>
          </a:xfrm>
        </p:grpSpPr>
        <p:sp>
          <p:nvSpPr>
            <p:cNvPr id="5499" name="Google Shape;5499;p6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62"/>
          <p:cNvGrpSpPr/>
          <p:nvPr/>
        </p:nvGrpSpPr>
        <p:grpSpPr>
          <a:xfrm>
            <a:off x="5286001" y="2283682"/>
            <a:ext cx="351940" cy="350995"/>
            <a:chOff x="944600" y="3981825"/>
            <a:chExt cx="297750" cy="296950"/>
          </a:xfrm>
        </p:grpSpPr>
        <p:sp>
          <p:nvSpPr>
            <p:cNvPr id="5506" name="Google Shape;5506;p6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62"/>
          <p:cNvGrpSpPr/>
          <p:nvPr/>
        </p:nvGrpSpPr>
        <p:grpSpPr>
          <a:xfrm>
            <a:off x="7502937" y="1397542"/>
            <a:ext cx="350079" cy="349133"/>
            <a:chOff x="2768750" y="3227275"/>
            <a:chExt cx="296175" cy="295375"/>
          </a:xfrm>
        </p:grpSpPr>
        <p:sp>
          <p:nvSpPr>
            <p:cNvPr id="5511" name="Google Shape;5511;p6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62"/>
          <p:cNvGrpSpPr/>
          <p:nvPr/>
        </p:nvGrpSpPr>
        <p:grpSpPr>
          <a:xfrm>
            <a:off x="7523888" y="1838414"/>
            <a:ext cx="308177" cy="348572"/>
            <a:chOff x="2786075" y="3591800"/>
            <a:chExt cx="260725" cy="294900"/>
          </a:xfrm>
        </p:grpSpPr>
        <p:sp>
          <p:nvSpPr>
            <p:cNvPr id="5520" name="Google Shape;5520;p6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62"/>
          <p:cNvGrpSpPr/>
          <p:nvPr/>
        </p:nvGrpSpPr>
        <p:grpSpPr>
          <a:xfrm>
            <a:off x="7564387" y="2284141"/>
            <a:ext cx="227180" cy="350079"/>
            <a:chOff x="2819150" y="3955025"/>
            <a:chExt cx="192200" cy="296175"/>
          </a:xfrm>
        </p:grpSpPr>
        <p:sp>
          <p:nvSpPr>
            <p:cNvPr id="5526" name="Google Shape;5526;p6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62"/>
          <p:cNvGrpSpPr/>
          <p:nvPr/>
        </p:nvGrpSpPr>
        <p:grpSpPr>
          <a:xfrm>
            <a:off x="6188160" y="2749739"/>
            <a:ext cx="349133" cy="348217"/>
            <a:chOff x="4629125" y="3235150"/>
            <a:chExt cx="295375" cy="294600"/>
          </a:xfrm>
        </p:grpSpPr>
        <p:sp>
          <p:nvSpPr>
            <p:cNvPr id="5531" name="Google Shape;5531;p6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62"/>
          <p:cNvGrpSpPr/>
          <p:nvPr/>
        </p:nvGrpSpPr>
        <p:grpSpPr>
          <a:xfrm>
            <a:off x="6188145" y="3197272"/>
            <a:ext cx="349163" cy="349133"/>
            <a:chOff x="4628325" y="3599825"/>
            <a:chExt cx="295400" cy="295375"/>
          </a:xfrm>
        </p:grpSpPr>
        <p:sp>
          <p:nvSpPr>
            <p:cNvPr id="5537" name="Google Shape;5537;p6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62"/>
          <p:cNvGrpSpPr/>
          <p:nvPr/>
        </p:nvGrpSpPr>
        <p:grpSpPr>
          <a:xfrm>
            <a:off x="6209096" y="3672883"/>
            <a:ext cx="307261" cy="350079"/>
            <a:chOff x="4645650" y="3962900"/>
            <a:chExt cx="259950" cy="296175"/>
          </a:xfrm>
        </p:grpSpPr>
        <p:sp>
          <p:nvSpPr>
            <p:cNvPr id="5550" name="Google Shape;5550;p6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62"/>
          <p:cNvGrpSpPr/>
          <p:nvPr/>
        </p:nvGrpSpPr>
        <p:grpSpPr>
          <a:xfrm>
            <a:off x="7962056" y="3197745"/>
            <a:ext cx="349133" cy="348188"/>
            <a:chOff x="6143725" y="3582500"/>
            <a:chExt cx="295375" cy="294575"/>
          </a:xfrm>
        </p:grpSpPr>
        <p:sp>
          <p:nvSpPr>
            <p:cNvPr id="5557" name="Google Shape;5557;p6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62"/>
          <p:cNvGrpSpPr/>
          <p:nvPr/>
        </p:nvGrpSpPr>
        <p:grpSpPr>
          <a:xfrm>
            <a:off x="5730883" y="1397084"/>
            <a:ext cx="350995" cy="350049"/>
            <a:chOff x="1310075" y="3253275"/>
            <a:chExt cx="296950" cy="296150"/>
          </a:xfrm>
        </p:grpSpPr>
        <p:sp>
          <p:nvSpPr>
            <p:cNvPr id="5565" name="Google Shape;5565;p6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8" name="Google Shape;5568;p62"/>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9" name="Google Shape;5569;p62"/>
          <p:cNvGrpSpPr/>
          <p:nvPr/>
        </p:nvGrpSpPr>
        <p:grpSpPr>
          <a:xfrm>
            <a:off x="5730410" y="2283343"/>
            <a:ext cx="351941" cy="351675"/>
            <a:chOff x="1310075" y="3980250"/>
            <a:chExt cx="297750" cy="297525"/>
          </a:xfrm>
        </p:grpSpPr>
        <p:sp>
          <p:nvSpPr>
            <p:cNvPr id="5570" name="Google Shape;5570;p6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62"/>
          <p:cNvGrpSpPr/>
          <p:nvPr/>
        </p:nvGrpSpPr>
        <p:grpSpPr>
          <a:xfrm>
            <a:off x="7995198" y="1397542"/>
            <a:ext cx="266305" cy="349133"/>
            <a:chOff x="3167275" y="3227275"/>
            <a:chExt cx="225300" cy="295375"/>
          </a:xfrm>
        </p:grpSpPr>
        <p:sp>
          <p:nvSpPr>
            <p:cNvPr id="5575" name="Google Shape;5575;p6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0" name="Google Shape;5580;p62"/>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1" name="Google Shape;5581;p62"/>
          <p:cNvGrpSpPr/>
          <p:nvPr/>
        </p:nvGrpSpPr>
        <p:grpSpPr>
          <a:xfrm>
            <a:off x="7952380" y="2284599"/>
            <a:ext cx="351940" cy="349163"/>
            <a:chOff x="3133425" y="3955025"/>
            <a:chExt cx="297750" cy="295400"/>
          </a:xfrm>
        </p:grpSpPr>
        <p:sp>
          <p:nvSpPr>
            <p:cNvPr id="5582" name="Google Shape;5582;p6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2"/>
          <p:cNvGrpSpPr/>
          <p:nvPr/>
        </p:nvGrpSpPr>
        <p:grpSpPr>
          <a:xfrm>
            <a:off x="6632554" y="2748187"/>
            <a:ext cx="350079" cy="351320"/>
            <a:chOff x="4991425" y="3234750"/>
            <a:chExt cx="296175" cy="297225"/>
          </a:xfrm>
        </p:grpSpPr>
        <p:sp>
          <p:nvSpPr>
            <p:cNvPr id="5586" name="Google Shape;5586;p6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62"/>
          <p:cNvGrpSpPr/>
          <p:nvPr/>
        </p:nvGrpSpPr>
        <p:grpSpPr>
          <a:xfrm>
            <a:off x="6632554" y="3217750"/>
            <a:ext cx="350079" cy="308177"/>
            <a:chOff x="4991425" y="3617150"/>
            <a:chExt cx="296175" cy="260725"/>
          </a:xfrm>
        </p:grpSpPr>
        <p:sp>
          <p:nvSpPr>
            <p:cNvPr id="5593" name="Google Shape;5593;p6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2"/>
          <p:cNvGrpSpPr/>
          <p:nvPr/>
        </p:nvGrpSpPr>
        <p:grpSpPr>
          <a:xfrm>
            <a:off x="6709827" y="3673341"/>
            <a:ext cx="195532" cy="349163"/>
            <a:chOff x="5056800" y="3962900"/>
            <a:chExt cx="165425" cy="295400"/>
          </a:xfrm>
        </p:grpSpPr>
        <p:sp>
          <p:nvSpPr>
            <p:cNvPr id="5601" name="Google Shape;5601;p6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62"/>
          <p:cNvGrpSpPr/>
          <p:nvPr/>
        </p:nvGrpSpPr>
        <p:grpSpPr>
          <a:xfrm>
            <a:off x="7961125" y="3673357"/>
            <a:ext cx="350995" cy="349133"/>
            <a:chOff x="6168925" y="3936925"/>
            <a:chExt cx="296950" cy="295375"/>
          </a:xfrm>
        </p:grpSpPr>
        <p:sp>
          <p:nvSpPr>
            <p:cNvPr id="5605" name="Google Shape;5605;p6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62"/>
          <p:cNvGrpSpPr/>
          <p:nvPr/>
        </p:nvGrpSpPr>
        <p:grpSpPr>
          <a:xfrm>
            <a:off x="6174844" y="1390429"/>
            <a:ext cx="348188" cy="349133"/>
            <a:chOff x="1674750" y="3254050"/>
            <a:chExt cx="294575" cy="295375"/>
          </a:xfrm>
        </p:grpSpPr>
        <p:sp>
          <p:nvSpPr>
            <p:cNvPr id="5612" name="Google Shape;5612;p6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62"/>
          <p:cNvGrpSpPr/>
          <p:nvPr/>
        </p:nvGrpSpPr>
        <p:grpSpPr>
          <a:xfrm>
            <a:off x="6189239" y="1838132"/>
            <a:ext cx="319347" cy="349133"/>
            <a:chOff x="1687350" y="3618725"/>
            <a:chExt cx="270175" cy="295375"/>
          </a:xfrm>
        </p:grpSpPr>
        <p:sp>
          <p:nvSpPr>
            <p:cNvPr id="5616" name="Google Shape;5616;p6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62"/>
          <p:cNvGrpSpPr/>
          <p:nvPr/>
        </p:nvGrpSpPr>
        <p:grpSpPr>
          <a:xfrm>
            <a:off x="6172942" y="2284613"/>
            <a:ext cx="351940" cy="349133"/>
            <a:chOff x="1672375" y="3982600"/>
            <a:chExt cx="297750" cy="295375"/>
          </a:xfrm>
        </p:grpSpPr>
        <p:sp>
          <p:nvSpPr>
            <p:cNvPr id="5620" name="Google Shape;5620;p6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62"/>
          <p:cNvGrpSpPr/>
          <p:nvPr/>
        </p:nvGrpSpPr>
        <p:grpSpPr>
          <a:xfrm>
            <a:off x="4864934" y="2748808"/>
            <a:ext cx="350079" cy="350079"/>
            <a:chOff x="3497300" y="3227275"/>
            <a:chExt cx="296175" cy="296175"/>
          </a:xfrm>
        </p:grpSpPr>
        <p:sp>
          <p:nvSpPr>
            <p:cNvPr id="5624" name="Google Shape;5624;p6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62"/>
          <p:cNvGrpSpPr/>
          <p:nvPr/>
        </p:nvGrpSpPr>
        <p:grpSpPr>
          <a:xfrm>
            <a:off x="4865407" y="3198203"/>
            <a:ext cx="349133" cy="347272"/>
            <a:chOff x="3497300" y="3591950"/>
            <a:chExt cx="295375" cy="293800"/>
          </a:xfrm>
        </p:grpSpPr>
        <p:sp>
          <p:nvSpPr>
            <p:cNvPr id="5633" name="Google Shape;5633;p6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62"/>
          <p:cNvGrpSpPr/>
          <p:nvPr/>
        </p:nvGrpSpPr>
        <p:grpSpPr>
          <a:xfrm>
            <a:off x="4865407" y="3673341"/>
            <a:ext cx="349133" cy="349163"/>
            <a:chOff x="3497300" y="3955025"/>
            <a:chExt cx="295375" cy="295400"/>
          </a:xfrm>
        </p:grpSpPr>
        <p:sp>
          <p:nvSpPr>
            <p:cNvPr id="5642" name="Google Shape;5642;p6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62"/>
          <p:cNvGrpSpPr/>
          <p:nvPr/>
        </p:nvGrpSpPr>
        <p:grpSpPr>
          <a:xfrm>
            <a:off x="7089979" y="2749532"/>
            <a:ext cx="327739" cy="348631"/>
            <a:chOff x="5364750" y="3235150"/>
            <a:chExt cx="277275" cy="294950"/>
          </a:xfrm>
        </p:grpSpPr>
        <p:sp>
          <p:nvSpPr>
            <p:cNvPr id="5646" name="Google Shape;5646;p6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62"/>
          <p:cNvGrpSpPr/>
          <p:nvPr/>
        </p:nvGrpSpPr>
        <p:grpSpPr>
          <a:xfrm>
            <a:off x="7078337" y="3195868"/>
            <a:ext cx="351024" cy="351941"/>
            <a:chOff x="5355300" y="3598250"/>
            <a:chExt cx="296975" cy="297750"/>
          </a:xfrm>
        </p:grpSpPr>
        <p:sp>
          <p:nvSpPr>
            <p:cNvPr id="5655" name="Google Shape;5655;p6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62"/>
          <p:cNvGrpSpPr/>
          <p:nvPr/>
        </p:nvGrpSpPr>
        <p:grpSpPr>
          <a:xfrm>
            <a:off x="7082533" y="3734790"/>
            <a:ext cx="342632" cy="226264"/>
            <a:chOff x="5358450" y="4015675"/>
            <a:chExt cx="289875" cy="191425"/>
          </a:xfrm>
        </p:grpSpPr>
        <p:sp>
          <p:nvSpPr>
            <p:cNvPr id="5664" name="Google Shape;5664;p6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62"/>
          <p:cNvGrpSpPr/>
          <p:nvPr/>
        </p:nvGrpSpPr>
        <p:grpSpPr>
          <a:xfrm>
            <a:off x="6209015" y="4117322"/>
            <a:ext cx="351024" cy="325464"/>
            <a:chOff x="6543825" y="3202075"/>
            <a:chExt cx="296975" cy="275350"/>
          </a:xfrm>
        </p:grpSpPr>
        <p:sp>
          <p:nvSpPr>
            <p:cNvPr id="5669" name="Google Shape;5669;p6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62"/>
          <p:cNvGrpSpPr/>
          <p:nvPr/>
        </p:nvGrpSpPr>
        <p:grpSpPr>
          <a:xfrm>
            <a:off x="6615996" y="1397069"/>
            <a:ext cx="350079" cy="350079"/>
            <a:chOff x="2037825" y="3254050"/>
            <a:chExt cx="296175" cy="296175"/>
          </a:xfrm>
        </p:grpSpPr>
        <p:sp>
          <p:nvSpPr>
            <p:cNvPr id="5677" name="Google Shape;5677;p6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2"/>
          <p:cNvGrpSpPr/>
          <p:nvPr/>
        </p:nvGrpSpPr>
        <p:grpSpPr>
          <a:xfrm>
            <a:off x="6614135" y="1838236"/>
            <a:ext cx="353802" cy="348926"/>
            <a:chOff x="2034675" y="3617925"/>
            <a:chExt cx="299325" cy="295200"/>
          </a:xfrm>
        </p:grpSpPr>
        <p:sp>
          <p:nvSpPr>
            <p:cNvPr id="5684" name="Google Shape;5684;p6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62"/>
          <p:cNvGrpSpPr/>
          <p:nvPr/>
        </p:nvGrpSpPr>
        <p:grpSpPr>
          <a:xfrm>
            <a:off x="6615996" y="2284613"/>
            <a:ext cx="350079" cy="349133"/>
            <a:chOff x="2037825" y="3981825"/>
            <a:chExt cx="296175" cy="295375"/>
          </a:xfrm>
        </p:grpSpPr>
        <p:sp>
          <p:nvSpPr>
            <p:cNvPr id="5690" name="Google Shape;5690;p6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62"/>
          <p:cNvGrpSpPr/>
          <p:nvPr/>
        </p:nvGrpSpPr>
        <p:grpSpPr>
          <a:xfrm>
            <a:off x="5301014" y="2780929"/>
            <a:ext cx="350079" cy="285837"/>
            <a:chOff x="3860400" y="3254050"/>
            <a:chExt cx="296175" cy="241825"/>
          </a:xfrm>
        </p:grpSpPr>
        <p:sp>
          <p:nvSpPr>
            <p:cNvPr id="5694" name="Google Shape;5694;p6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62"/>
          <p:cNvGrpSpPr/>
          <p:nvPr/>
        </p:nvGrpSpPr>
        <p:grpSpPr>
          <a:xfrm>
            <a:off x="5300541" y="3196800"/>
            <a:ext cx="351024" cy="350079"/>
            <a:chOff x="3859600" y="3591950"/>
            <a:chExt cx="296975" cy="296175"/>
          </a:xfrm>
        </p:grpSpPr>
        <p:sp>
          <p:nvSpPr>
            <p:cNvPr id="5702" name="Google Shape;5702;p6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62"/>
          <p:cNvGrpSpPr/>
          <p:nvPr/>
        </p:nvGrpSpPr>
        <p:grpSpPr>
          <a:xfrm>
            <a:off x="5301014" y="3672883"/>
            <a:ext cx="350079" cy="350079"/>
            <a:chOff x="3860400" y="3955025"/>
            <a:chExt cx="296175" cy="296175"/>
          </a:xfrm>
        </p:grpSpPr>
        <p:sp>
          <p:nvSpPr>
            <p:cNvPr id="5706" name="Google Shape;5706;p6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1" name="Google Shape;5711;p62"/>
          <p:cNvGrpSpPr/>
          <p:nvPr/>
        </p:nvGrpSpPr>
        <p:grpSpPr>
          <a:xfrm>
            <a:off x="7516230" y="2749281"/>
            <a:ext cx="355664" cy="349133"/>
            <a:chOff x="5716825" y="3235950"/>
            <a:chExt cx="300900" cy="295375"/>
          </a:xfrm>
        </p:grpSpPr>
        <p:sp>
          <p:nvSpPr>
            <p:cNvPr id="5712" name="Google Shape;5712;p6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2"/>
          <p:cNvGrpSpPr/>
          <p:nvPr/>
        </p:nvGrpSpPr>
        <p:grpSpPr>
          <a:xfrm>
            <a:off x="7529261" y="3207969"/>
            <a:ext cx="329601" cy="327739"/>
            <a:chOff x="5727850" y="3609275"/>
            <a:chExt cx="278850" cy="277275"/>
          </a:xfrm>
        </p:grpSpPr>
        <p:sp>
          <p:nvSpPr>
            <p:cNvPr id="5717" name="Google Shape;5717;p6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62"/>
          <p:cNvGrpSpPr/>
          <p:nvPr/>
        </p:nvGrpSpPr>
        <p:grpSpPr>
          <a:xfrm>
            <a:off x="7540446" y="3673356"/>
            <a:ext cx="307231" cy="349133"/>
            <a:chOff x="5736525" y="3963700"/>
            <a:chExt cx="259925" cy="295375"/>
          </a:xfrm>
        </p:grpSpPr>
        <p:sp>
          <p:nvSpPr>
            <p:cNvPr id="5723" name="Google Shape;5723;p6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62"/>
          <p:cNvGrpSpPr/>
          <p:nvPr/>
        </p:nvGrpSpPr>
        <p:grpSpPr>
          <a:xfrm>
            <a:off x="6632026" y="4122683"/>
            <a:ext cx="351024" cy="350079"/>
            <a:chOff x="6553275" y="3604550"/>
            <a:chExt cx="296975" cy="296175"/>
          </a:xfrm>
        </p:grpSpPr>
        <p:sp>
          <p:nvSpPr>
            <p:cNvPr id="5731" name="Google Shape;5731;p6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7" name="Google Shape;5737;p6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738" name="Google Shape;5738;p6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742"/>
        <p:cNvGrpSpPr/>
        <p:nvPr/>
      </p:nvGrpSpPr>
      <p:grpSpPr>
        <a:xfrm>
          <a:off x="0" y="0"/>
          <a:ext cx="0" cy="0"/>
          <a:chOff x="0" y="0"/>
          <a:chExt cx="0" cy="0"/>
        </a:xfrm>
      </p:grpSpPr>
      <p:grpSp>
        <p:nvGrpSpPr>
          <p:cNvPr id="5743" name="Google Shape;5743;p63"/>
          <p:cNvGrpSpPr/>
          <p:nvPr/>
        </p:nvGrpSpPr>
        <p:grpSpPr>
          <a:xfrm>
            <a:off x="859032" y="1380546"/>
            <a:ext cx="294401" cy="353645"/>
            <a:chOff x="-35814600" y="3202075"/>
            <a:chExt cx="242625" cy="291450"/>
          </a:xfrm>
        </p:grpSpPr>
        <p:sp>
          <p:nvSpPr>
            <p:cNvPr id="5744" name="Google Shape;5744;p6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3"/>
          <p:cNvGrpSpPr/>
          <p:nvPr/>
        </p:nvGrpSpPr>
        <p:grpSpPr>
          <a:xfrm>
            <a:off x="829410" y="1821466"/>
            <a:ext cx="353645" cy="353888"/>
            <a:chOff x="-35839800" y="3561025"/>
            <a:chExt cx="291450" cy="291650"/>
          </a:xfrm>
        </p:grpSpPr>
        <p:sp>
          <p:nvSpPr>
            <p:cNvPr id="5752" name="Google Shape;5752;p6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9" name="Google Shape;5759;p63"/>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0" name="Google Shape;5760;p63"/>
          <p:cNvGrpSpPr/>
          <p:nvPr/>
        </p:nvGrpSpPr>
        <p:grpSpPr>
          <a:xfrm>
            <a:off x="3066955" y="1380546"/>
            <a:ext cx="353645" cy="353645"/>
            <a:chOff x="-34003850" y="3227275"/>
            <a:chExt cx="291450" cy="291450"/>
          </a:xfrm>
        </p:grpSpPr>
        <p:sp>
          <p:nvSpPr>
            <p:cNvPr id="5761" name="Google Shape;5761;p6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63"/>
          <p:cNvGrpSpPr/>
          <p:nvPr/>
        </p:nvGrpSpPr>
        <p:grpSpPr>
          <a:xfrm>
            <a:off x="3066485" y="1821238"/>
            <a:ext cx="354586" cy="354343"/>
            <a:chOff x="-34004625" y="3585850"/>
            <a:chExt cx="292225" cy="292025"/>
          </a:xfrm>
        </p:grpSpPr>
        <p:sp>
          <p:nvSpPr>
            <p:cNvPr id="5767" name="Google Shape;5767;p6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63"/>
          <p:cNvGrpSpPr/>
          <p:nvPr/>
        </p:nvGrpSpPr>
        <p:grpSpPr>
          <a:xfrm>
            <a:off x="3066000" y="2256439"/>
            <a:ext cx="355557" cy="354616"/>
            <a:chOff x="-34005425" y="3945575"/>
            <a:chExt cx="293025" cy="292250"/>
          </a:xfrm>
        </p:grpSpPr>
        <p:sp>
          <p:nvSpPr>
            <p:cNvPr id="5773" name="Google Shape;5773;p6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3"/>
          <p:cNvGrpSpPr/>
          <p:nvPr/>
        </p:nvGrpSpPr>
        <p:grpSpPr>
          <a:xfrm>
            <a:off x="1713099" y="2729615"/>
            <a:ext cx="358408" cy="355557"/>
            <a:chOff x="-32174975" y="3192625"/>
            <a:chExt cx="295375" cy="293025"/>
          </a:xfrm>
        </p:grpSpPr>
        <p:sp>
          <p:nvSpPr>
            <p:cNvPr id="5777" name="Google Shape;5777;p6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1" name="Google Shape;5781;p63"/>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3"/>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3" name="Google Shape;5783;p63"/>
          <p:cNvGrpSpPr/>
          <p:nvPr/>
        </p:nvGrpSpPr>
        <p:grpSpPr>
          <a:xfrm>
            <a:off x="3952249" y="2730570"/>
            <a:ext cx="354586" cy="353645"/>
            <a:chOff x="-30345325" y="3184750"/>
            <a:chExt cx="292225" cy="291450"/>
          </a:xfrm>
        </p:grpSpPr>
        <p:sp>
          <p:nvSpPr>
            <p:cNvPr id="5784" name="Google Shape;5784;p6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63"/>
          <p:cNvGrpSpPr/>
          <p:nvPr/>
        </p:nvGrpSpPr>
        <p:grpSpPr>
          <a:xfrm>
            <a:off x="1277001" y="1380546"/>
            <a:ext cx="353645" cy="353645"/>
            <a:chOff x="-35481425" y="3202075"/>
            <a:chExt cx="291450" cy="291450"/>
          </a:xfrm>
        </p:grpSpPr>
        <p:sp>
          <p:nvSpPr>
            <p:cNvPr id="5790" name="Google Shape;5790;p6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3"/>
          <p:cNvGrpSpPr/>
          <p:nvPr/>
        </p:nvGrpSpPr>
        <p:grpSpPr>
          <a:xfrm>
            <a:off x="1276531" y="1822072"/>
            <a:ext cx="354586" cy="352675"/>
            <a:chOff x="-35482200" y="3561225"/>
            <a:chExt cx="292225" cy="290650"/>
          </a:xfrm>
        </p:grpSpPr>
        <p:sp>
          <p:nvSpPr>
            <p:cNvPr id="5798" name="Google Shape;5798;p6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63"/>
          <p:cNvGrpSpPr/>
          <p:nvPr/>
        </p:nvGrpSpPr>
        <p:grpSpPr>
          <a:xfrm>
            <a:off x="1277001" y="2256940"/>
            <a:ext cx="353645" cy="353615"/>
            <a:chOff x="-35481425" y="3919600"/>
            <a:chExt cx="291450" cy="291425"/>
          </a:xfrm>
        </p:grpSpPr>
        <p:sp>
          <p:nvSpPr>
            <p:cNvPr id="5802" name="Google Shape;5802;p6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63"/>
          <p:cNvGrpSpPr/>
          <p:nvPr/>
        </p:nvGrpSpPr>
        <p:grpSpPr>
          <a:xfrm>
            <a:off x="3512636" y="1381031"/>
            <a:ext cx="357468" cy="352675"/>
            <a:chOff x="-33645475" y="3228075"/>
            <a:chExt cx="294600" cy="290650"/>
          </a:xfrm>
        </p:grpSpPr>
        <p:sp>
          <p:nvSpPr>
            <p:cNvPr id="5811" name="Google Shape;5811;p6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3"/>
          <p:cNvGrpSpPr/>
          <p:nvPr/>
        </p:nvGrpSpPr>
        <p:grpSpPr>
          <a:xfrm>
            <a:off x="3513606" y="1821116"/>
            <a:ext cx="355526" cy="354586"/>
            <a:chOff x="-33646250" y="3586425"/>
            <a:chExt cx="293000" cy="292225"/>
          </a:xfrm>
        </p:grpSpPr>
        <p:sp>
          <p:nvSpPr>
            <p:cNvPr id="5819" name="Google Shape;5819;p6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63"/>
          <p:cNvGrpSpPr/>
          <p:nvPr/>
        </p:nvGrpSpPr>
        <p:grpSpPr>
          <a:xfrm>
            <a:off x="3514076" y="2255969"/>
            <a:ext cx="354586" cy="355557"/>
            <a:chOff x="-33645475" y="3944800"/>
            <a:chExt cx="292225" cy="293025"/>
          </a:xfrm>
        </p:grpSpPr>
        <p:sp>
          <p:nvSpPr>
            <p:cNvPr id="5822" name="Google Shape;5822;p6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63"/>
          <p:cNvGrpSpPr/>
          <p:nvPr/>
        </p:nvGrpSpPr>
        <p:grpSpPr>
          <a:xfrm>
            <a:off x="2167295" y="2729706"/>
            <a:ext cx="352675" cy="355375"/>
            <a:chOff x="-31809525" y="3192625"/>
            <a:chExt cx="290650" cy="292875"/>
          </a:xfrm>
        </p:grpSpPr>
        <p:sp>
          <p:nvSpPr>
            <p:cNvPr id="5833" name="Google Shape;5833;p6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63"/>
          <p:cNvGrpSpPr/>
          <p:nvPr/>
        </p:nvGrpSpPr>
        <p:grpSpPr>
          <a:xfrm>
            <a:off x="2166810" y="3200258"/>
            <a:ext cx="353645" cy="355557"/>
            <a:chOff x="-31811100" y="3550975"/>
            <a:chExt cx="291450" cy="293025"/>
          </a:xfrm>
        </p:grpSpPr>
        <p:sp>
          <p:nvSpPr>
            <p:cNvPr id="5838" name="Google Shape;5838;p6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63"/>
          <p:cNvGrpSpPr/>
          <p:nvPr/>
        </p:nvGrpSpPr>
        <p:grpSpPr>
          <a:xfrm>
            <a:off x="2160606" y="3664562"/>
            <a:ext cx="366052" cy="356831"/>
            <a:chOff x="-31817400" y="3910025"/>
            <a:chExt cx="301675" cy="294075"/>
          </a:xfrm>
        </p:grpSpPr>
        <p:sp>
          <p:nvSpPr>
            <p:cNvPr id="5846" name="Google Shape;5846;p6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63"/>
          <p:cNvGrpSpPr/>
          <p:nvPr/>
        </p:nvGrpSpPr>
        <p:grpSpPr>
          <a:xfrm>
            <a:off x="3952234" y="3200743"/>
            <a:ext cx="354616" cy="354586"/>
            <a:chOff x="-30354000" y="3569100"/>
            <a:chExt cx="292250" cy="292225"/>
          </a:xfrm>
        </p:grpSpPr>
        <p:sp>
          <p:nvSpPr>
            <p:cNvPr id="5850" name="Google Shape;5850;p6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63"/>
          <p:cNvGrpSpPr/>
          <p:nvPr/>
        </p:nvGrpSpPr>
        <p:grpSpPr>
          <a:xfrm>
            <a:off x="1730812" y="1380546"/>
            <a:ext cx="342148" cy="353645"/>
            <a:chOff x="-35118325" y="3202075"/>
            <a:chExt cx="281975" cy="291450"/>
          </a:xfrm>
        </p:grpSpPr>
        <p:sp>
          <p:nvSpPr>
            <p:cNvPr id="5857" name="Google Shape;5857;p6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63"/>
          <p:cNvGrpSpPr/>
          <p:nvPr/>
        </p:nvGrpSpPr>
        <p:grpSpPr>
          <a:xfrm>
            <a:off x="1724593" y="1821799"/>
            <a:ext cx="354586" cy="353221"/>
            <a:chOff x="-35123050" y="3561225"/>
            <a:chExt cx="292225" cy="291100"/>
          </a:xfrm>
        </p:grpSpPr>
        <p:sp>
          <p:nvSpPr>
            <p:cNvPr id="5862" name="Google Shape;5862;p6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63"/>
          <p:cNvGrpSpPr/>
          <p:nvPr/>
        </p:nvGrpSpPr>
        <p:grpSpPr>
          <a:xfrm>
            <a:off x="1766652" y="2256940"/>
            <a:ext cx="270467" cy="353615"/>
            <a:chOff x="-35089175" y="3919600"/>
            <a:chExt cx="222900" cy="291425"/>
          </a:xfrm>
        </p:grpSpPr>
        <p:sp>
          <p:nvSpPr>
            <p:cNvPr id="5865" name="Google Shape;5865;p6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63"/>
          <p:cNvGrpSpPr/>
          <p:nvPr/>
        </p:nvGrpSpPr>
        <p:grpSpPr>
          <a:xfrm>
            <a:off x="3963648" y="1380303"/>
            <a:ext cx="336445" cy="354131"/>
            <a:chOff x="-33277650" y="3226875"/>
            <a:chExt cx="277275" cy="291850"/>
          </a:xfrm>
        </p:grpSpPr>
        <p:sp>
          <p:nvSpPr>
            <p:cNvPr id="5868" name="Google Shape;5868;p6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63"/>
          <p:cNvGrpSpPr/>
          <p:nvPr/>
        </p:nvGrpSpPr>
        <p:grpSpPr>
          <a:xfrm>
            <a:off x="3955048" y="1821587"/>
            <a:ext cx="353645" cy="353645"/>
            <a:chOff x="-33286325" y="3586425"/>
            <a:chExt cx="291450" cy="291450"/>
          </a:xfrm>
        </p:grpSpPr>
        <p:sp>
          <p:nvSpPr>
            <p:cNvPr id="5876" name="Google Shape;5876;p6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63"/>
          <p:cNvGrpSpPr/>
          <p:nvPr/>
        </p:nvGrpSpPr>
        <p:grpSpPr>
          <a:xfrm>
            <a:off x="3955048" y="2255969"/>
            <a:ext cx="353645" cy="355557"/>
            <a:chOff x="-33286325" y="3944800"/>
            <a:chExt cx="291450" cy="293025"/>
          </a:xfrm>
        </p:grpSpPr>
        <p:sp>
          <p:nvSpPr>
            <p:cNvPr id="5882" name="Google Shape;5882;p6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63"/>
          <p:cNvGrpSpPr/>
          <p:nvPr/>
        </p:nvGrpSpPr>
        <p:grpSpPr>
          <a:xfrm>
            <a:off x="2613445" y="2729129"/>
            <a:ext cx="353645" cy="356527"/>
            <a:chOff x="-31452725" y="3191825"/>
            <a:chExt cx="291450" cy="293825"/>
          </a:xfrm>
        </p:grpSpPr>
        <p:sp>
          <p:nvSpPr>
            <p:cNvPr id="5887" name="Google Shape;5887;p6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63"/>
          <p:cNvGrpSpPr/>
          <p:nvPr/>
        </p:nvGrpSpPr>
        <p:grpSpPr>
          <a:xfrm>
            <a:off x="2612975" y="3200744"/>
            <a:ext cx="354586" cy="354586"/>
            <a:chOff x="-31452725" y="3551775"/>
            <a:chExt cx="292225" cy="292225"/>
          </a:xfrm>
        </p:grpSpPr>
        <p:sp>
          <p:nvSpPr>
            <p:cNvPr id="5892" name="Google Shape;5892;p6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63"/>
          <p:cNvGrpSpPr/>
          <p:nvPr/>
        </p:nvGrpSpPr>
        <p:grpSpPr>
          <a:xfrm>
            <a:off x="2611534" y="3664729"/>
            <a:ext cx="357468" cy="356497"/>
            <a:chOff x="-31455100" y="3909350"/>
            <a:chExt cx="294600" cy="293800"/>
          </a:xfrm>
        </p:grpSpPr>
        <p:sp>
          <p:nvSpPr>
            <p:cNvPr id="5897" name="Google Shape;5897;p6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63"/>
          <p:cNvGrpSpPr/>
          <p:nvPr/>
        </p:nvGrpSpPr>
        <p:grpSpPr>
          <a:xfrm>
            <a:off x="3952719" y="3665684"/>
            <a:ext cx="353645" cy="354586"/>
            <a:chOff x="-30345325" y="3918800"/>
            <a:chExt cx="291450" cy="292225"/>
          </a:xfrm>
        </p:grpSpPr>
        <p:sp>
          <p:nvSpPr>
            <p:cNvPr id="5900" name="Google Shape;5900;p6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63"/>
          <p:cNvGrpSpPr/>
          <p:nvPr/>
        </p:nvGrpSpPr>
        <p:grpSpPr>
          <a:xfrm>
            <a:off x="2172184" y="1821587"/>
            <a:ext cx="353645" cy="353645"/>
            <a:chOff x="-34763900" y="3561225"/>
            <a:chExt cx="291450" cy="291450"/>
          </a:xfrm>
        </p:grpSpPr>
        <p:sp>
          <p:nvSpPr>
            <p:cNvPr id="5906" name="Google Shape;5906;p6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9" name="Google Shape;5909;p63"/>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0" name="Google Shape;5910;p63"/>
          <p:cNvGrpSpPr/>
          <p:nvPr/>
        </p:nvGrpSpPr>
        <p:grpSpPr>
          <a:xfrm>
            <a:off x="827081" y="2730099"/>
            <a:ext cx="354586" cy="354586"/>
            <a:chOff x="-32927950" y="3227275"/>
            <a:chExt cx="292225" cy="292225"/>
          </a:xfrm>
        </p:grpSpPr>
        <p:sp>
          <p:nvSpPr>
            <p:cNvPr id="5911" name="Google Shape;5911;p6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63"/>
          <p:cNvGrpSpPr/>
          <p:nvPr/>
        </p:nvGrpSpPr>
        <p:grpSpPr>
          <a:xfrm>
            <a:off x="826596" y="3201213"/>
            <a:ext cx="355557" cy="353645"/>
            <a:chOff x="-32927950" y="3586425"/>
            <a:chExt cx="293025" cy="291450"/>
          </a:xfrm>
        </p:grpSpPr>
        <p:sp>
          <p:nvSpPr>
            <p:cNvPr id="5917" name="Google Shape;5917;p6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63"/>
          <p:cNvGrpSpPr/>
          <p:nvPr/>
        </p:nvGrpSpPr>
        <p:grpSpPr>
          <a:xfrm>
            <a:off x="827081" y="3665198"/>
            <a:ext cx="354586" cy="355557"/>
            <a:chOff x="-32927950" y="3944800"/>
            <a:chExt cx="292225" cy="293025"/>
          </a:xfrm>
        </p:grpSpPr>
        <p:sp>
          <p:nvSpPr>
            <p:cNvPr id="5923" name="Google Shape;5923;p6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3"/>
          <p:cNvGrpSpPr/>
          <p:nvPr/>
        </p:nvGrpSpPr>
        <p:grpSpPr>
          <a:xfrm>
            <a:off x="3055873" y="2730449"/>
            <a:ext cx="354586" cy="353888"/>
            <a:chOff x="-31094350" y="3194000"/>
            <a:chExt cx="292225" cy="291650"/>
          </a:xfrm>
        </p:grpSpPr>
        <p:sp>
          <p:nvSpPr>
            <p:cNvPr id="5933" name="Google Shape;5933;p6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3"/>
          <p:cNvGrpSpPr/>
          <p:nvPr/>
        </p:nvGrpSpPr>
        <p:grpSpPr>
          <a:xfrm>
            <a:off x="3056343" y="3200941"/>
            <a:ext cx="353645" cy="354191"/>
            <a:chOff x="-31093575" y="3552550"/>
            <a:chExt cx="291450" cy="291900"/>
          </a:xfrm>
        </p:grpSpPr>
        <p:sp>
          <p:nvSpPr>
            <p:cNvPr id="5942" name="Google Shape;5942;p6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3"/>
          <p:cNvGrpSpPr/>
          <p:nvPr/>
        </p:nvGrpSpPr>
        <p:grpSpPr>
          <a:xfrm>
            <a:off x="2182711" y="1380546"/>
            <a:ext cx="332593" cy="353645"/>
            <a:chOff x="-34755225" y="3202075"/>
            <a:chExt cx="274100" cy="291450"/>
          </a:xfrm>
        </p:grpSpPr>
        <p:sp>
          <p:nvSpPr>
            <p:cNvPr id="5947" name="Google Shape;5947;p6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3"/>
          <p:cNvGrpSpPr/>
          <p:nvPr/>
        </p:nvGrpSpPr>
        <p:grpSpPr>
          <a:xfrm>
            <a:off x="3056343" y="3666169"/>
            <a:ext cx="353645" cy="353615"/>
            <a:chOff x="-31093575" y="3911725"/>
            <a:chExt cx="291450" cy="291425"/>
          </a:xfrm>
        </p:grpSpPr>
        <p:sp>
          <p:nvSpPr>
            <p:cNvPr id="5955" name="Google Shape;5955;p6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63"/>
          <p:cNvGrpSpPr/>
          <p:nvPr/>
        </p:nvGrpSpPr>
        <p:grpSpPr>
          <a:xfrm>
            <a:off x="2165773" y="4123136"/>
            <a:ext cx="356497" cy="354586"/>
            <a:chOff x="-29946000" y="3183175"/>
            <a:chExt cx="293800" cy="292225"/>
          </a:xfrm>
        </p:grpSpPr>
        <p:sp>
          <p:nvSpPr>
            <p:cNvPr id="5958" name="Google Shape;5958;p6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63"/>
          <p:cNvGrpSpPr/>
          <p:nvPr/>
        </p:nvGrpSpPr>
        <p:grpSpPr>
          <a:xfrm>
            <a:off x="2610305" y="1380289"/>
            <a:ext cx="358408" cy="354161"/>
            <a:chOff x="-34408675" y="3202075"/>
            <a:chExt cx="295375" cy="291875"/>
          </a:xfrm>
        </p:grpSpPr>
        <p:sp>
          <p:nvSpPr>
            <p:cNvPr id="5965" name="Google Shape;5965;p6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63"/>
          <p:cNvGrpSpPr/>
          <p:nvPr/>
        </p:nvGrpSpPr>
        <p:grpSpPr>
          <a:xfrm>
            <a:off x="2612216" y="1820283"/>
            <a:ext cx="354586" cy="356254"/>
            <a:chOff x="-34405525" y="3558075"/>
            <a:chExt cx="292225" cy="293600"/>
          </a:xfrm>
        </p:grpSpPr>
        <p:sp>
          <p:nvSpPr>
            <p:cNvPr id="5970" name="Google Shape;5970;p6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63"/>
          <p:cNvGrpSpPr/>
          <p:nvPr/>
        </p:nvGrpSpPr>
        <p:grpSpPr>
          <a:xfrm>
            <a:off x="2611730" y="2256940"/>
            <a:ext cx="355557" cy="353615"/>
            <a:chOff x="-34406325" y="3919600"/>
            <a:chExt cx="293025" cy="291425"/>
          </a:xfrm>
        </p:grpSpPr>
        <p:sp>
          <p:nvSpPr>
            <p:cNvPr id="5974" name="Google Shape;5974;p6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63"/>
          <p:cNvGrpSpPr/>
          <p:nvPr/>
        </p:nvGrpSpPr>
        <p:grpSpPr>
          <a:xfrm>
            <a:off x="1275628" y="2736303"/>
            <a:ext cx="353645" cy="342179"/>
            <a:chOff x="-32568800" y="3232000"/>
            <a:chExt cx="291450" cy="282000"/>
          </a:xfrm>
        </p:grpSpPr>
        <p:sp>
          <p:nvSpPr>
            <p:cNvPr id="5982" name="Google Shape;5982;p6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63"/>
          <p:cNvGrpSpPr/>
          <p:nvPr/>
        </p:nvGrpSpPr>
        <p:grpSpPr>
          <a:xfrm>
            <a:off x="1275158" y="3201213"/>
            <a:ext cx="354586" cy="353645"/>
            <a:chOff x="-32569575" y="3586425"/>
            <a:chExt cx="292225" cy="291450"/>
          </a:xfrm>
        </p:grpSpPr>
        <p:sp>
          <p:nvSpPr>
            <p:cNvPr id="5985" name="Google Shape;5985;p6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63"/>
          <p:cNvGrpSpPr/>
          <p:nvPr/>
        </p:nvGrpSpPr>
        <p:grpSpPr>
          <a:xfrm>
            <a:off x="1266073" y="3665805"/>
            <a:ext cx="372756" cy="354343"/>
            <a:chOff x="-32576675" y="3944600"/>
            <a:chExt cx="307200" cy="292025"/>
          </a:xfrm>
        </p:grpSpPr>
        <p:sp>
          <p:nvSpPr>
            <p:cNvPr id="5988" name="Google Shape;5988;p6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63"/>
          <p:cNvGrpSpPr/>
          <p:nvPr/>
        </p:nvGrpSpPr>
        <p:grpSpPr>
          <a:xfrm>
            <a:off x="3511040" y="2730100"/>
            <a:ext cx="354586" cy="354586"/>
            <a:chOff x="-30735200" y="3192625"/>
            <a:chExt cx="292225" cy="292225"/>
          </a:xfrm>
        </p:grpSpPr>
        <p:sp>
          <p:nvSpPr>
            <p:cNvPr id="5991" name="Google Shape;5991;p6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63"/>
          <p:cNvGrpSpPr/>
          <p:nvPr/>
        </p:nvGrpSpPr>
        <p:grpSpPr>
          <a:xfrm>
            <a:off x="3511040" y="3201532"/>
            <a:ext cx="354586" cy="353008"/>
            <a:chOff x="-30735200" y="3552550"/>
            <a:chExt cx="292225" cy="290925"/>
          </a:xfrm>
        </p:grpSpPr>
        <p:sp>
          <p:nvSpPr>
            <p:cNvPr id="5999" name="Google Shape;5999;p6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63"/>
          <p:cNvGrpSpPr/>
          <p:nvPr/>
        </p:nvGrpSpPr>
        <p:grpSpPr>
          <a:xfrm>
            <a:off x="3511040" y="3666154"/>
            <a:ext cx="354586" cy="353645"/>
            <a:chOff x="-30735200" y="3910925"/>
            <a:chExt cx="292225" cy="291450"/>
          </a:xfrm>
        </p:grpSpPr>
        <p:sp>
          <p:nvSpPr>
            <p:cNvPr id="6002" name="Google Shape;6002;p6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4" name="Google Shape;6004;p63"/>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5" name="Google Shape;6005;p63"/>
          <p:cNvGrpSpPr/>
          <p:nvPr/>
        </p:nvGrpSpPr>
        <p:grpSpPr>
          <a:xfrm>
            <a:off x="4864547" y="1375808"/>
            <a:ext cx="358971" cy="359224"/>
            <a:chOff x="-57956275" y="3197925"/>
            <a:chExt cx="319000" cy="319225"/>
          </a:xfrm>
        </p:grpSpPr>
        <p:sp>
          <p:nvSpPr>
            <p:cNvPr id="6006" name="Google Shape;6006;p6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63"/>
          <p:cNvGrpSpPr/>
          <p:nvPr/>
        </p:nvGrpSpPr>
        <p:grpSpPr>
          <a:xfrm>
            <a:off x="4886701" y="1832234"/>
            <a:ext cx="314662" cy="358971"/>
            <a:chOff x="-57940525" y="3590375"/>
            <a:chExt cx="279625" cy="319000"/>
          </a:xfrm>
        </p:grpSpPr>
        <p:sp>
          <p:nvSpPr>
            <p:cNvPr id="6014" name="Google Shape;6014;p6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63"/>
          <p:cNvGrpSpPr/>
          <p:nvPr/>
        </p:nvGrpSpPr>
        <p:grpSpPr>
          <a:xfrm>
            <a:off x="4857582" y="2273605"/>
            <a:ext cx="358099" cy="358999"/>
            <a:chOff x="-57959425" y="3982600"/>
            <a:chExt cx="318225" cy="319025"/>
          </a:xfrm>
        </p:grpSpPr>
        <p:sp>
          <p:nvSpPr>
            <p:cNvPr id="6020" name="Google Shape;6020;p6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63"/>
          <p:cNvGrpSpPr/>
          <p:nvPr/>
        </p:nvGrpSpPr>
        <p:grpSpPr>
          <a:xfrm>
            <a:off x="7057749" y="1376934"/>
            <a:ext cx="357226" cy="357226"/>
            <a:chOff x="-55987225" y="3198925"/>
            <a:chExt cx="317450" cy="317450"/>
          </a:xfrm>
        </p:grpSpPr>
        <p:sp>
          <p:nvSpPr>
            <p:cNvPr id="6025" name="Google Shape;6025;p6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3"/>
          <p:cNvGrpSpPr/>
          <p:nvPr/>
        </p:nvGrpSpPr>
        <p:grpSpPr>
          <a:xfrm>
            <a:off x="7057749" y="1832965"/>
            <a:ext cx="357226" cy="357367"/>
            <a:chOff x="-55987225" y="3591025"/>
            <a:chExt cx="317450" cy="317575"/>
          </a:xfrm>
        </p:grpSpPr>
        <p:sp>
          <p:nvSpPr>
            <p:cNvPr id="6030" name="Google Shape;6030;p6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63"/>
          <p:cNvGrpSpPr/>
          <p:nvPr/>
        </p:nvGrpSpPr>
        <p:grpSpPr>
          <a:xfrm>
            <a:off x="7071665" y="2273605"/>
            <a:ext cx="358999" cy="358999"/>
            <a:chOff x="-55988800" y="3982600"/>
            <a:chExt cx="319025" cy="319025"/>
          </a:xfrm>
        </p:grpSpPr>
        <p:sp>
          <p:nvSpPr>
            <p:cNvPr id="6036" name="Google Shape;6036;p6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63"/>
          <p:cNvGrpSpPr/>
          <p:nvPr/>
        </p:nvGrpSpPr>
        <p:grpSpPr>
          <a:xfrm>
            <a:off x="5730184" y="2731562"/>
            <a:ext cx="356326" cy="358971"/>
            <a:chOff x="-54026025" y="3192625"/>
            <a:chExt cx="316650" cy="319000"/>
          </a:xfrm>
        </p:grpSpPr>
        <p:sp>
          <p:nvSpPr>
            <p:cNvPr id="6042" name="Google Shape;6042;p6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3"/>
          <p:cNvGrpSpPr/>
          <p:nvPr/>
        </p:nvGrpSpPr>
        <p:grpSpPr>
          <a:xfrm>
            <a:off x="5750130" y="3202536"/>
            <a:ext cx="316434" cy="358099"/>
            <a:chOff x="-54007925" y="3584850"/>
            <a:chExt cx="281200" cy="318225"/>
          </a:xfrm>
        </p:grpSpPr>
        <p:sp>
          <p:nvSpPr>
            <p:cNvPr id="6051" name="Google Shape;6051;p6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63"/>
          <p:cNvGrpSpPr/>
          <p:nvPr/>
        </p:nvGrpSpPr>
        <p:grpSpPr>
          <a:xfrm>
            <a:off x="5750130" y="3664421"/>
            <a:ext cx="316434" cy="358914"/>
            <a:chOff x="-54007925" y="3975575"/>
            <a:chExt cx="281200" cy="318950"/>
          </a:xfrm>
        </p:grpSpPr>
        <p:sp>
          <p:nvSpPr>
            <p:cNvPr id="6058" name="Google Shape;6058;p6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63"/>
          <p:cNvGrpSpPr/>
          <p:nvPr/>
        </p:nvGrpSpPr>
        <p:grpSpPr>
          <a:xfrm>
            <a:off x="7984996" y="2748891"/>
            <a:ext cx="274770" cy="358492"/>
            <a:chOff x="-52005775" y="3208025"/>
            <a:chExt cx="244175" cy="318575"/>
          </a:xfrm>
        </p:grpSpPr>
        <p:sp>
          <p:nvSpPr>
            <p:cNvPr id="6063" name="Google Shape;6063;p6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63"/>
          <p:cNvGrpSpPr/>
          <p:nvPr/>
        </p:nvGrpSpPr>
        <p:grpSpPr>
          <a:xfrm>
            <a:off x="5291462" y="1376934"/>
            <a:ext cx="358099" cy="358099"/>
            <a:chOff x="-57568775" y="3198925"/>
            <a:chExt cx="318225" cy="318225"/>
          </a:xfrm>
        </p:grpSpPr>
        <p:sp>
          <p:nvSpPr>
            <p:cNvPr id="6075" name="Google Shape;6075;p6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63"/>
          <p:cNvGrpSpPr/>
          <p:nvPr/>
        </p:nvGrpSpPr>
        <p:grpSpPr>
          <a:xfrm>
            <a:off x="5313181" y="1832234"/>
            <a:ext cx="314662" cy="358099"/>
            <a:chOff x="-57549075" y="3590375"/>
            <a:chExt cx="279625" cy="318225"/>
          </a:xfrm>
        </p:grpSpPr>
        <p:sp>
          <p:nvSpPr>
            <p:cNvPr id="6082" name="Google Shape;6082;p6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63"/>
          <p:cNvGrpSpPr/>
          <p:nvPr/>
        </p:nvGrpSpPr>
        <p:grpSpPr>
          <a:xfrm>
            <a:off x="5305378" y="2273605"/>
            <a:ext cx="359871" cy="359871"/>
            <a:chOff x="-57570350" y="3982600"/>
            <a:chExt cx="319800" cy="319800"/>
          </a:xfrm>
        </p:grpSpPr>
        <p:sp>
          <p:nvSpPr>
            <p:cNvPr id="6087" name="Google Shape;6087;p6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63"/>
          <p:cNvGrpSpPr/>
          <p:nvPr/>
        </p:nvGrpSpPr>
        <p:grpSpPr>
          <a:xfrm>
            <a:off x="7520416" y="1376033"/>
            <a:ext cx="314662" cy="358999"/>
            <a:chOff x="-55576850" y="3198125"/>
            <a:chExt cx="279625" cy="319025"/>
          </a:xfrm>
        </p:grpSpPr>
        <p:sp>
          <p:nvSpPr>
            <p:cNvPr id="6092" name="Google Shape;6092;p6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3"/>
          <p:cNvGrpSpPr/>
          <p:nvPr/>
        </p:nvGrpSpPr>
        <p:grpSpPr>
          <a:xfrm>
            <a:off x="7497812" y="1832009"/>
            <a:ext cx="359871" cy="358324"/>
            <a:chOff x="-55596550" y="3590175"/>
            <a:chExt cx="319800" cy="318425"/>
          </a:xfrm>
        </p:grpSpPr>
        <p:sp>
          <p:nvSpPr>
            <p:cNvPr id="6097" name="Google Shape;6097;p6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63"/>
          <p:cNvGrpSpPr/>
          <p:nvPr/>
        </p:nvGrpSpPr>
        <p:grpSpPr>
          <a:xfrm>
            <a:off x="7513049" y="2273351"/>
            <a:ext cx="358999" cy="359252"/>
            <a:chOff x="-55595775" y="3982375"/>
            <a:chExt cx="319025" cy="319250"/>
          </a:xfrm>
        </p:grpSpPr>
        <p:sp>
          <p:nvSpPr>
            <p:cNvPr id="6102" name="Google Shape;6102;p6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63"/>
          <p:cNvGrpSpPr/>
          <p:nvPr/>
        </p:nvGrpSpPr>
        <p:grpSpPr>
          <a:xfrm>
            <a:off x="6170232" y="2731562"/>
            <a:ext cx="358999" cy="358099"/>
            <a:chOff x="-53635375" y="3192625"/>
            <a:chExt cx="319025" cy="318225"/>
          </a:xfrm>
        </p:grpSpPr>
        <p:sp>
          <p:nvSpPr>
            <p:cNvPr id="6109" name="Google Shape;6109;p6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63"/>
          <p:cNvGrpSpPr/>
          <p:nvPr/>
        </p:nvGrpSpPr>
        <p:grpSpPr>
          <a:xfrm>
            <a:off x="6192401" y="3202536"/>
            <a:ext cx="314662" cy="358999"/>
            <a:chOff x="-53615675" y="3584850"/>
            <a:chExt cx="279625" cy="319025"/>
          </a:xfrm>
        </p:grpSpPr>
        <p:sp>
          <p:nvSpPr>
            <p:cNvPr id="6113" name="Google Shape;6113;p6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63"/>
          <p:cNvGrpSpPr/>
          <p:nvPr/>
        </p:nvGrpSpPr>
        <p:grpSpPr>
          <a:xfrm>
            <a:off x="6170246" y="3665461"/>
            <a:ext cx="358971" cy="357874"/>
            <a:chOff x="-53634575" y="3976500"/>
            <a:chExt cx="319000" cy="318025"/>
          </a:xfrm>
        </p:grpSpPr>
        <p:sp>
          <p:nvSpPr>
            <p:cNvPr id="6117" name="Google Shape;6117;p6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63"/>
          <p:cNvGrpSpPr/>
          <p:nvPr/>
        </p:nvGrpSpPr>
        <p:grpSpPr>
          <a:xfrm>
            <a:off x="7965050" y="3208415"/>
            <a:ext cx="314662" cy="358436"/>
            <a:chOff x="-52023900" y="3590075"/>
            <a:chExt cx="279625" cy="318525"/>
          </a:xfrm>
        </p:grpSpPr>
        <p:sp>
          <p:nvSpPr>
            <p:cNvPr id="6126" name="Google Shape;6126;p6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63"/>
          <p:cNvGrpSpPr/>
          <p:nvPr/>
        </p:nvGrpSpPr>
        <p:grpSpPr>
          <a:xfrm>
            <a:off x="5728292" y="1376934"/>
            <a:ext cx="358971" cy="358971"/>
            <a:chOff x="-57173375" y="3198925"/>
            <a:chExt cx="319000" cy="319000"/>
          </a:xfrm>
        </p:grpSpPr>
        <p:sp>
          <p:nvSpPr>
            <p:cNvPr id="6134" name="Google Shape;6134;p6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63"/>
          <p:cNvGrpSpPr/>
          <p:nvPr/>
        </p:nvGrpSpPr>
        <p:grpSpPr>
          <a:xfrm>
            <a:off x="5729178" y="1854374"/>
            <a:ext cx="357198" cy="314690"/>
            <a:chOff x="-57176525" y="3610050"/>
            <a:chExt cx="317425" cy="279650"/>
          </a:xfrm>
        </p:grpSpPr>
        <p:sp>
          <p:nvSpPr>
            <p:cNvPr id="6139" name="Google Shape;6139;p6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63"/>
          <p:cNvGrpSpPr/>
          <p:nvPr/>
        </p:nvGrpSpPr>
        <p:grpSpPr>
          <a:xfrm>
            <a:off x="7939633" y="1376934"/>
            <a:ext cx="358099" cy="356326"/>
            <a:chOff x="-55202750" y="3198925"/>
            <a:chExt cx="318225" cy="316650"/>
          </a:xfrm>
        </p:grpSpPr>
        <p:sp>
          <p:nvSpPr>
            <p:cNvPr id="6145" name="Google Shape;6145;p6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63"/>
          <p:cNvGrpSpPr/>
          <p:nvPr/>
        </p:nvGrpSpPr>
        <p:grpSpPr>
          <a:xfrm>
            <a:off x="7950267" y="1832234"/>
            <a:ext cx="336830" cy="358099"/>
            <a:chOff x="-55194875" y="3590375"/>
            <a:chExt cx="299325" cy="318225"/>
          </a:xfrm>
        </p:grpSpPr>
        <p:sp>
          <p:nvSpPr>
            <p:cNvPr id="6148" name="Google Shape;6148;p6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3"/>
          <p:cNvGrpSpPr/>
          <p:nvPr/>
        </p:nvGrpSpPr>
        <p:grpSpPr>
          <a:xfrm>
            <a:off x="7954884" y="2274505"/>
            <a:ext cx="357198" cy="357198"/>
            <a:chOff x="-55203525" y="3983400"/>
            <a:chExt cx="317425" cy="317425"/>
          </a:xfrm>
        </p:grpSpPr>
        <p:sp>
          <p:nvSpPr>
            <p:cNvPr id="6154" name="Google Shape;6154;p6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63"/>
          <p:cNvGrpSpPr/>
          <p:nvPr/>
        </p:nvGrpSpPr>
        <p:grpSpPr>
          <a:xfrm>
            <a:off x="6621365" y="2731562"/>
            <a:ext cx="335930" cy="358971"/>
            <a:chOff x="-53232900" y="3192625"/>
            <a:chExt cx="298525" cy="319000"/>
          </a:xfrm>
        </p:grpSpPr>
        <p:sp>
          <p:nvSpPr>
            <p:cNvPr id="6158" name="Google Shape;6158;p6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63"/>
          <p:cNvGrpSpPr/>
          <p:nvPr/>
        </p:nvGrpSpPr>
        <p:grpSpPr>
          <a:xfrm>
            <a:off x="6610731" y="3202536"/>
            <a:ext cx="357198" cy="356326"/>
            <a:chOff x="-53242350" y="3584850"/>
            <a:chExt cx="317425" cy="316650"/>
          </a:xfrm>
        </p:grpSpPr>
        <p:sp>
          <p:nvSpPr>
            <p:cNvPr id="6167" name="Google Shape;6167;p6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63"/>
          <p:cNvGrpSpPr/>
          <p:nvPr/>
        </p:nvGrpSpPr>
        <p:grpSpPr>
          <a:xfrm>
            <a:off x="6631999" y="3665236"/>
            <a:ext cx="314662" cy="358999"/>
            <a:chOff x="-53224225" y="3976300"/>
            <a:chExt cx="279625" cy="319025"/>
          </a:xfrm>
        </p:grpSpPr>
        <p:sp>
          <p:nvSpPr>
            <p:cNvPr id="6173" name="Google Shape;6173;p6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63"/>
          <p:cNvGrpSpPr/>
          <p:nvPr/>
        </p:nvGrpSpPr>
        <p:grpSpPr>
          <a:xfrm>
            <a:off x="7942896" y="3672917"/>
            <a:ext cx="358971" cy="358408"/>
            <a:chOff x="-52043575" y="3983125"/>
            <a:chExt cx="319000" cy="318500"/>
          </a:xfrm>
        </p:grpSpPr>
        <p:sp>
          <p:nvSpPr>
            <p:cNvPr id="6181" name="Google Shape;6181;p6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63"/>
          <p:cNvGrpSpPr/>
          <p:nvPr/>
        </p:nvGrpSpPr>
        <p:grpSpPr>
          <a:xfrm>
            <a:off x="6196836" y="1376934"/>
            <a:ext cx="314662" cy="358971"/>
            <a:chOff x="-56766175" y="3198925"/>
            <a:chExt cx="279625" cy="319000"/>
          </a:xfrm>
        </p:grpSpPr>
        <p:sp>
          <p:nvSpPr>
            <p:cNvPr id="6191" name="Google Shape;6191;p6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63"/>
          <p:cNvGrpSpPr/>
          <p:nvPr/>
        </p:nvGrpSpPr>
        <p:grpSpPr>
          <a:xfrm>
            <a:off x="6195950" y="1832234"/>
            <a:ext cx="316434" cy="358099"/>
            <a:chOff x="-56766175" y="3590375"/>
            <a:chExt cx="281200" cy="318225"/>
          </a:xfrm>
        </p:grpSpPr>
        <p:sp>
          <p:nvSpPr>
            <p:cNvPr id="6199" name="Google Shape;6199;p6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63"/>
          <p:cNvGrpSpPr/>
          <p:nvPr/>
        </p:nvGrpSpPr>
        <p:grpSpPr>
          <a:xfrm>
            <a:off x="6232906" y="2273605"/>
            <a:ext cx="272126" cy="358099"/>
            <a:chOff x="-56747275" y="3982600"/>
            <a:chExt cx="241825" cy="318225"/>
          </a:xfrm>
        </p:grpSpPr>
        <p:sp>
          <p:nvSpPr>
            <p:cNvPr id="6204" name="Google Shape;6204;p6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63"/>
          <p:cNvGrpSpPr/>
          <p:nvPr/>
        </p:nvGrpSpPr>
        <p:grpSpPr>
          <a:xfrm>
            <a:off x="4840657" y="3215842"/>
            <a:ext cx="358999" cy="342991"/>
            <a:chOff x="-54812875" y="3596675"/>
            <a:chExt cx="319025" cy="304800"/>
          </a:xfrm>
        </p:grpSpPr>
        <p:sp>
          <p:nvSpPr>
            <p:cNvPr id="6212" name="Google Shape;6212;p6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9" name="Google Shape;6219;p63"/>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3"/>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1" name="Google Shape;6221;p63"/>
          <p:cNvGrpSpPr/>
          <p:nvPr/>
        </p:nvGrpSpPr>
        <p:grpSpPr>
          <a:xfrm>
            <a:off x="4862826" y="3672326"/>
            <a:ext cx="314662" cy="358099"/>
            <a:chOff x="-54793175" y="3982600"/>
            <a:chExt cx="279625" cy="318225"/>
          </a:xfrm>
        </p:grpSpPr>
        <p:sp>
          <p:nvSpPr>
            <p:cNvPr id="6222" name="Google Shape;6222;p6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9" name="Google Shape;6229;p63"/>
          <p:cNvGrpSpPr/>
          <p:nvPr/>
        </p:nvGrpSpPr>
        <p:grpSpPr>
          <a:xfrm>
            <a:off x="7074284" y="2731562"/>
            <a:ext cx="314662" cy="358099"/>
            <a:chOff x="-52832000" y="3192625"/>
            <a:chExt cx="279625" cy="318225"/>
          </a:xfrm>
        </p:grpSpPr>
        <p:sp>
          <p:nvSpPr>
            <p:cNvPr id="6230" name="Google Shape;6230;p6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63"/>
          <p:cNvGrpSpPr/>
          <p:nvPr/>
        </p:nvGrpSpPr>
        <p:grpSpPr>
          <a:xfrm>
            <a:off x="5760817" y="2272929"/>
            <a:ext cx="323524" cy="358774"/>
            <a:chOff x="-57162350" y="3982000"/>
            <a:chExt cx="287500" cy="318825"/>
          </a:xfrm>
        </p:grpSpPr>
        <p:sp>
          <p:nvSpPr>
            <p:cNvPr id="6239" name="Google Shape;6239;p6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3"/>
          <p:cNvGrpSpPr/>
          <p:nvPr/>
        </p:nvGrpSpPr>
        <p:grpSpPr>
          <a:xfrm>
            <a:off x="7052130" y="3203436"/>
            <a:ext cx="358971" cy="357198"/>
            <a:chOff x="-52851675" y="3585650"/>
            <a:chExt cx="319000" cy="317425"/>
          </a:xfrm>
        </p:grpSpPr>
        <p:sp>
          <p:nvSpPr>
            <p:cNvPr id="6248" name="Google Shape;6248;p6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4" name="Google Shape;6254;p63"/>
          <p:cNvGrpSpPr/>
          <p:nvPr/>
        </p:nvGrpSpPr>
        <p:grpSpPr>
          <a:xfrm>
            <a:off x="7074284" y="3665236"/>
            <a:ext cx="314662" cy="358999"/>
            <a:chOff x="-52832000" y="3976300"/>
            <a:chExt cx="279625" cy="319025"/>
          </a:xfrm>
        </p:grpSpPr>
        <p:sp>
          <p:nvSpPr>
            <p:cNvPr id="6255" name="Google Shape;6255;p6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63"/>
          <p:cNvGrpSpPr/>
          <p:nvPr/>
        </p:nvGrpSpPr>
        <p:grpSpPr>
          <a:xfrm>
            <a:off x="6191490" y="4119884"/>
            <a:ext cx="316434" cy="358099"/>
            <a:chOff x="-51633225" y="3198925"/>
            <a:chExt cx="281200" cy="318225"/>
          </a:xfrm>
        </p:grpSpPr>
        <p:sp>
          <p:nvSpPr>
            <p:cNvPr id="6261" name="Google Shape;6261;p6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3"/>
          <p:cNvGrpSpPr/>
          <p:nvPr/>
        </p:nvGrpSpPr>
        <p:grpSpPr>
          <a:xfrm>
            <a:off x="6610314" y="1377806"/>
            <a:ext cx="365188" cy="357226"/>
            <a:chOff x="-56396775" y="3199700"/>
            <a:chExt cx="324525" cy="317450"/>
          </a:xfrm>
        </p:grpSpPr>
        <p:sp>
          <p:nvSpPr>
            <p:cNvPr id="6269" name="Google Shape;6269;p6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63"/>
          <p:cNvGrpSpPr/>
          <p:nvPr/>
        </p:nvGrpSpPr>
        <p:grpSpPr>
          <a:xfrm>
            <a:off x="6613408" y="1843740"/>
            <a:ext cx="358999" cy="335958"/>
            <a:chOff x="-56394425" y="3600600"/>
            <a:chExt cx="319025" cy="298550"/>
          </a:xfrm>
        </p:grpSpPr>
        <p:sp>
          <p:nvSpPr>
            <p:cNvPr id="6276" name="Google Shape;6276;p6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3"/>
          <p:cNvGrpSpPr/>
          <p:nvPr/>
        </p:nvGrpSpPr>
        <p:grpSpPr>
          <a:xfrm>
            <a:off x="6644175" y="2274505"/>
            <a:ext cx="327068" cy="357198"/>
            <a:chOff x="-56379450" y="3983400"/>
            <a:chExt cx="290650" cy="317425"/>
          </a:xfrm>
        </p:grpSpPr>
        <p:sp>
          <p:nvSpPr>
            <p:cNvPr id="6280" name="Google Shape;6280;p6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63"/>
          <p:cNvGrpSpPr/>
          <p:nvPr/>
        </p:nvGrpSpPr>
        <p:grpSpPr>
          <a:xfrm>
            <a:off x="5307879" y="2738651"/>
            <a:ext cx="316434" cy="358971"/>
            <a:chOff x="-54401725" y="3198925"/>
            <a:chExt cx="281200" cy="319000"/>
          </a:xfrm>
        </p:grpSpPr>
        <p:sp>
          <p:nvSpPr>
            <p:cNvPr id="6289" name="Google Shape;6289;p6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63"/>
          <p:cNvGrpSpPr/>
          <p:nvPr/>
        </p:nvGrpSpPr>
        <p:grpSpPr>
          <a:xfrm>
            <a:off x="5308766" y="3208753"/>
            <a:ext cx="314662" cy="358099"/>
            <a:chOff x="-54401725" y="3590375"/>
            <a:chExt cx="279625" cy="318225"/>
          </a:xfrm>
        </p:grpSpPr>
        <p:sp>
          <p:nvSpPr>
            <p:cNvPr id="6301" name="Google Shape;6301;p6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3"/>
          <p:cNvGrpSpPr/>
          <p:nvPr/>
        </p:nvGrpSpPr>
        <p:grpSpPr>
          <a:xfrm>
            <a:off x="5306557" y="3672326"/>
            <a:ext cx="319079" cy="358099"/>
            <a:chOff x="-54403300" y="3982600"/>
            <a:chExt cx="283550" cy="318225"/>
          </a:xfrm>
        </p:grpSpPr>
        <p:sp>
          <p:nvSpPr>
            <p:cNvPr id="6308" name="Google Shape;6308;p6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3"/>
          <p:cNvGrpSpPr/>
          <p:nvPr/>
        </p:nvGrpSpPr>
        <p:grpSpPr>
          <a:xfrm>
            <a:off x="7493951" y="2733559"/>
            <a:ext cx="356298" cy="356973"/>
            <a:chOff x="-52458650" y="3194400"/>
            <a:chExt cx="316625" cy="317225"/>
          </a:xfrm>
        </p:grpSpPr>
        <p:sp>
          <p:nvSpPr>
            <p:cNvPr id="6314" name="Google Shape;6314;p6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63"/>
          <p:cNvGrpSpPr/>
          <p:nvPr/>
        </p:nvGrpSpPr>
        <p:grpSpPr>
          <a:xfrm>
            <a:off x="4862826" y="2738651"/>
            <a:ext cx="314662" cy="358971"/>
            <a:chOff x="-54793175" y="3198925"/>
            <a:chExt cx="279625" cy="319000"/>
          </a:xfrm>
        </p:grpSpPr>
        <p:sp>
          <p:nvSpPr>
            <p:cNvPr id="6323" name="Google Shape;6323;p6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63"/>
          <p:cNvGrpSpPr/>
          <p:nvPr/>
        </p:nvGrpSpPr>
        <p:grpSpPr>
          <a:xfrm>
            <a:off x="7503249" y="3202536"/>
            <a:ext cx="337703" cy="357845"/>
            <a:chOff x="-52450000" y="3584850"/>
            <a:chExt cx="300100" cy="318000"/>
          </a:xfrm>
        </p:grpSpPr>
        <p:sp>
          <p:nvSpPr>
            <p:cNvPr id="6331" name="Google Shape;6331;p6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63"/>
          <p:cNvGrpSpPr/>
          <p:nvPr/>
        </p:nvGrpSpPr>
        <p:grpSpPr>
          <a:xfrm>
            <a:off x="7514769" y="3667009"/>
            <a:ext cx="314662" cy="357226"/>
            <a:chOff x="-52440550" y="3977875"/>
            <a:chExt cx="279625" cy="317450"/>
          </a:xfrm>
        </p:grpSpPr>
        <p:sp>
          <p:nvSpPr>
            <p:cNvPr id="6339" name="Google Shape;6339;p6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63"/>
          <p:cNvGrpSpPr/>
          <p:nvPr/>
        </p:nvGrpSpPr>
        <p:grpSpPr>
          <a:xfrm>
            <a:off x="6626703" y="4123215"/>
            <a:ext cx="314662" cy="358999"/>
            <a:chOff x="-51623775" y="3584850"/>
            <a:chExt cx="279625" cy="319025"/>
          </a:xfrm>
        </p:grpSpPr>
        <p:sp>
          <p:nvSpPr>
            <p:cNvPr id="6348" name="Google Shape;6348;p6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7" name="Google Shape;6357;p63"/>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358" name="Google Shape;6358;p63"/>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362"/>
        <p:cNvGrpSpPr/>
        <p:nvPr/>
      </p:nvGrpSpPr>
      <p:grpSpPr>
        <a:xfrm>
          <a:off x="0" y="0"/>
          <a:ext cx="0" cy="0"/>
          <a:chOff x="0" y="0"/>
          <a:chExt cx="0" cy="0"/>
        </a:xfrm>
      </p:grpSpPr>
      <p:grpSp>
        <p:nvGrpSpPr>
          <p:cNvPr id="6363" name="Google Shape;6363;p64"/>
          <p:cNvGrpSpPr/>
          <p:nvPr/>
        </p:nvGrpSpPr>
        <p:grpSpPr>
          <a:xfrm>
            <a:off x="866775" y="1386849"/>
            <a:ext cx="276003" cy="357300"/>
            <a:chOff x="-50469125" y="3183175"/>
            <a:chExt cx="233150" cy="301825"/>
          </a:xfrm>
        </p:grpSpPr>
        <p:sp>
          <p:nvSpPr>
            <p:cNvPr id="6364" name="Google Shape;6364;p6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64"/>
          <p:cNvGrpSpPr/>
          <p:nvPr/>
        </p:nvGrpSpPr>
        <p:grpSpPr>
          <a:xfrm>
            <a:off x="826674" y="1822251"/>
            <a:ext cx="356205" cy="355288"/>
            <a:chOff x="-50504575" y="3550975"/>
            <a:chExt cx="300900" cy="300125"/>
          </a:xfrm>
        </p:grpSpPr>
        <p:sp>
          <p:nvSpPr>
            <p:cNvPr id="6368" name="Google Shape;6368;p6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64"/>
          <p:cNvGrpSpPr/>
          <p:nvPr/>
        </p:nvGrpSpPr>
        <p:grpSpPr>
          <a:xfrm>
            <a:off x="826674" y="2260493"/>
            <a:ext cx="356205" cy="354341"/>
            <a:chOff x="-50503000" y="3921175"/>
            <a:chExt cx="300900" cy="299325"/>
          </a:xfrm>
        </p:grpSpPr>
        <p:sp>
          <p:nvSpPr>
            <p:cNvPr id="6373" name="Google Shape;6373;p6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64"/>
          <p:cNvGrpSpPr/>
          <p:nvPr/>
        </p:nvGrpSpPr>
        <p:grpSpPr>
          <a:xfrm>
            <a:off x="3030727" y="1406411"/>
            <a:ext cx="355258" cy="356205"/>
            <a:chOff x="-48630025" y="3199700"/>
            <a:chExt cx="300100" cy="300900"/>
          </a:xfrm>
        </p:grpSpPr>
        <p:sp>
          <p:nvSpPr>
            <p:cNvPr id="6379" name="Google Shape;6379;p6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64"/>
          <p:cNvGrpSpPr/>
          <p:nvPr/>
        </p:nvGrpSpPr>
        <p:grpSpPr>
          <a:xfrm>
            <a:off x="3030727" y="1843707"/>
            <a:ext cx="355258" cy="355258"/>
            <a:chOff x="-48630025" y="3569100"/>
            <a:chExt cx="300100" cy="300100"/>
          </a:xfrm>
        </p:grpSpPr>
        <p:sp>
          <p:nvSpPr>
            <p:cNvPr id="6383" name="Google Shape;6383;p6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64"/>
          <p:cNvGrpSpPr/>
          <p:nvPr/>
        </p:nvGrpSpPr>
        <p:grpSpPr>
          <a:xfrm>
            <a:off x="3031201" y="2281003"/>
            <a:ext cx="354311" cy="353394"/>
            <a:chOff x="-48629225" y="3938500"/>
            <a:chExt cx="299300" cy="298525"/>
          </a:xfrm>
        </p:grpSpPr>
        <p:sp>
          <p:nvSpPr>
            <p:cNvPr id="6394" name="Google Shape;6394;p6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64"/>
          <p:cNvGrpSpPr/>
          <p:nvPr/>
        </p:nvGrpSpPr>
        <p:grpSpPr>
          <a:xfrm>
            <a:off x="1766604" y="2752344"/>
            <a:ext cx="311458" cy="354341"/>
            <a:chOff x="-46762575" y="3200500"/>
            <a:chExt cx="263100" cy="299325"/>
          </a:xfrm>
        </p:grpSpPr>
        <p:sp>
          <p:nvSpPr>
            <p:cNvPr id="6399" name="Google Shape;6399;p6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64"/>
          <p:cNvGrpSpPr/>
          <p:nvPr/>
        </p:nvGrpSpPr>
        <p:grpSpPr>
          <a:xfrm>
            <a:off x="1744689" y="3211066"/>
            <a:ext cx="355288" cy="312375"/>
            <a:chOff x="-46779900" y="3588000"/>
            <a:chExt cx="300125" cy="263875"/>
          </a:xfrm>
        </p:grpSpPr>
        <p:sp>
          <p:nvSpPr>
            <p:cNvPr id="6405" name="Google Shape;6405;p6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64"/>
          <p:cNvGrpSpPr/>
          <p:nvPr/>
        </p:nvGrpSpPr>
        <p:grpSpPr>
          <a:xfrm>
            <a:off x="1745162" y="3625988"/>
            <a:ext cx="354341" cy="353394"/>
            <a:chOff x="-46779100" y="3938500"/>
            <a:chExt cx="299325" cy="298525"/>
          </a:xfrm>
        </p:grpSpPr>
        <p:sp>
          <p:nvSpPr>
            <p:cNvPr id="6410" name="Google Shape;6410;p6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64"/>
          <p:cNvGrpSpPr/>
          <p:nvPr/>
        </p:nvGrpSpPr>
        <p:grpSpPr>
          <a:xfrm>
            <a:off x="3952900" y="2758855"/>
            <a:ext cx="355258" cy="355288"/>
            <a:chOff x="-44924250" y="3206000"/>
            <a:chExt cx="300100" cy="300125"/>
          </a:xfrm>
        </p:grpSpPr>
        <p:sp>
          <p:nvSpPr>
            <p:cNvPr id="6413" name="Google Shape;6413;p6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64"/>
          <p:cNvGrpSpPr/>
          <p:nvPr/>
        </p:nvGrpSpPr>
        <p:grpSpPr>
          <a:xfrm>
            <a:off x="1267386" y="1386849"/>
            <a:ext cx="355258" cy="355258"/>
            <a:chOff x="-50134375" y="3183175"/>
            <a:chExt cx="300100" cy="300100"/>
          </a:xfrm>
        </p:grpSpPr>
        <p:sp>
          <p:nvSpPr>
            <p:cNvPr id="6419" name="Google Shape;6419;p6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64"/>
          <p:cNvGrpSpPr/>
          <p:nvPr/>
        </p:nvGrpSpPr>
        <p:grpSpPr>
          <a:xfrm>
            <a:off x="1267386" y="1822251"/>
            <a:ext cx="355258" cy="355288"/>
            <a:chOff x="-50134375" y="3550975"/>
            <a:chExt cx="300100" cy="300125"/>
          </a:xfrm>
        </p:grpSpPr>
        <p:sp>
          <p:nvSpPr>
            <p:cNvPr id="6430" name="Google Shape;6430;p6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64"/>
          <p:cNvGrpSpPr/>
          <p:nvPr/>
        </p:nvGrpSpPr>
        <p:grpSpPr>
          <a:xfrm>
            <a:off x="1267386" y="2259783"/>
            <a:ext cx="355258" cy="355051"/>
            <a:chOff x="-50134375" y="3920575"/>
            <a:chExt cx="300100" cy="299925"/>
          </a:xfrm>
        </p:grpSpPr>
        <p:sp>
          <p:nvSpPr>
            <p:cNvPr id="6433" name="Google Shape;6433;p6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64"/>
          <p:cNvGrpSpPr/>
          <p:nvPr/>
        </p:nvGrpSpPr>
        <p:grpSpPr>
          <a:xfrm>
            <a:off x="3478110" y="1407358"/>
            <a:ext cx="357123" cy="355258"/>
            <a:chOff x="-48262200" y="3200500"/>
            <a:chExt cx="301675" cy="300100"/>
          </a:xfrm>
        </p:grpSpPr>
        <p:sp>
          <p:nvSpPr>
            <p:cNvPr id="6437" name="Google Shape;6437;p6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4"/>
          <p:cNvGrpSpPr/>
          <p:nvPr/>
        </p:nvGrpSpPr>
        <p:grpSpPr>
          <a:xfrm>
            <a:off x="3507483" y="1844447"/>
            <a:ext cx="298377" cy="354519"/>
            <a:chOff x="-48233050" y="3569725"/>
            <a:chExt cx="252050" cy="299475"/>
          </a:xfrm>
        </p:grpSpPr>
        <p:sp>
          <p:nvSpPr>
            <p:cNvPr id="6447" name="Google Shape;6447;p6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4"/>
          <p:cNvGrpSpPr/>
          <p:nvPr/>
        </p:nvGrpSpPr>
        <p:grpSpPr>
          <a:xfrm>
            <a:off x="3531248" y="2278191"/>
            <a:ext cx="250847" cy="358070"/>
            <a:chOff x="-48216525" y="3936125"/>
            <a:chExt cx="211900" cy="302475"/>
          </a:xfrm>
        </p:grpSpPr>
        <p:sp>
          <p:nvSpPr>
            <p:cNvPr id="6451" name="Google Shape;6451;p6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64"/>
          <p:cNvGrpSpPr/>
          <p:nvPr/>
        </p:nvGrpSpPr>
        <p:grpSpPr>
          <a:xfrm>
            <a:off x="2186966" y="2753261"/>
            <a:ext cx="355258" cy="355288"/>
            <a:chOff x="-46410500" y="3201275"/>
            <a:chExt cx="300100" cy="300125"/>
          </a:xfrm>
        </p:grpSpPr>
        <p:sp>
          <p:nvSpPr>
            <p:cNvPr id="6456" name="Google Shape;6456;p6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64"/>
          <p:cNvGrpSpPr/>
          <p:nvPr/>
        </p:nvGrpSpPr>
        <p:grpSpPr>
          <a:xfrm>
            <a:off x="2186966" y="3188692"/>
            <a:ext cx="355258" cy="356205"/>
            <a:chOff x="-46409700" y="3569100"/>
            <a:chExt cx="300100" cy="300900"/>
          </a:xfrm>
        </p:grpSpPr>
        <p:sp>
          <p:nvSpPr>
            <p:cNvPr id="6462" name="Google Shape;6462;p6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64"/>
          <p:cNvGrpSpPr/>
          <p:nvPr/>
        </p:nvGrpSpPr>
        <p:grpSpPr>
          <a:xfrm>
            <a:off x="2174847" y="3624124"/>
            <a:ext cx="379497" cy="358070"/>
            <a:chOff x="-46422300" y="3936925"/>
            <a:chExt cx="320575" cy="302475"/>
          </a:xfrm>
        </p:grpSpPr>
        <p:sp>
          <p:nvSpPr>
            <p:cNvPr id="6468" name="Google Shape;6468;p6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64"/>
          <p:cNvGrpSpPr/>
          <p:nvPr/>
        </p:nvGrpSpPr>
        <p:grpSpPr>
          <a:xfrm>
            <a:off x="3952426" y="3178452"/>
            <a:ext cx="356205" cy="355258"/>
            <a:chOff x="-44914800" y="3560450"/>
            <a:chExt cx="300900" cy="300100"/>
          </a:xfrm>
        </p:grpSpPr>
        <p:sp>
          <p:nvSpPr>
            <p:cNvPr id="6471" name="Google Shape;6471;p6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4"/>
          <p:cNvGrpSpPr/>
          <p:nvPr/>
        </p:nvGrpSpPr>
        <p:grpSpPr>
          <a:xfrm>
            <a:off x="1707478" y="1387086"/>
            <a:ext cx="354311" cy="354104"/>
            <a:chOff x="-49764975" y="3183375"/>
            <a:chExt cx="299300" cy="299125"/>
          </a:xfrm>
        </p:grpSpPr>
        <p:sp>
          <p:nvSpPr>
            <p:cNvPr id="6477" name="Google Shape;6477;p6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4"/>
          <p:cNvGrpSpPr/>
          <p:nvPr/>
        </p:nvGrpSpPr>
        <p:grpSpPr>
          <a:xfrm>
            <a:off x="1707478" y="1822547"/>
            <a:ext cx="354311" cy="355909"/>
            <a:chOff x="-49764975" y="3551225"/>
            <a:chExt cx="299300" cy="300650"/>
          </a:xfrm>
        </p:grpSpPr>
        <p:sp>
          <p:nvSpPr>
            <p:cNvPr id="6487" name="Google Shape;6487;p6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64"/>
          <p:cNvGrpSpPr/>
          <p:nvPr/>
        </p:nvGrpSpPr>
        <p:grpSpPr>
          <a:xfrm>
            <a:off x="1705140" y="2259310"/>
            <a:ext cx="358987" cy="355525"/>
            <a:chOff x="-49766550" y="3920175"/>
            <a:chExt cx="303250" cy="300325"/>
          </a:xfrm>
        </p:grpSpPr>
        <p:sp>
          <p:nvSpPr>
            <p:cNvPr id="6499" name="Google Shape;6499;p6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3" name="Google Shape;6503;p64"/>
          <p:cNvGrpSpPr/>
          <p:nvPr/>
        </p:nvGrpSpPr>
        <p:grpSpPr>
          <a:xfrm>
            <a:off x="3920671" y="1407358"/>
            <a:ext cx="357123" cy="354341"/>
            <a:chOff x="-47892800" y="3200500"/>
            <a:chExt cx="301675" cy="299325"/>
          </a:xfrm>
        </p:grpSpPr>
        <p:sp>
          <p:nvSpPr>
            <p:cNvPr id="6504" name="Google Shape;6504;p6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64"/>
          <p:cNvGrpSpPr/>
          <p:nvPr/>
        </p:nvGrpSpPr>
        <p:grpSpPr>
          <a:xfrm>
            <a:off x="3984537" y="1843707"/>
            <a:ext cx="229391" cy="355258"/>
            <a:chOff x="-47839250" y="3569100"/>
            <a:chExt cx="193775" cy="300100"/>
          </a:xfrm>
        </p:grpSpPr>
        <p:sp>
          <p:nvSpPr>
            <p:cNvPr id="6511" name="Google Shape;6511;p6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64"/>
          <p:cNvGrpSpPr/>
          <p:nvPr/>
        </p:nvGrpSpPr>
        <p:grpSpPr>
          <a:xfrm>
            <a:off x="3921603" y="2280056"/>
            <a:ext cx="355258" cy="356205"/>
            <a:chOff x="-47892800" y="3937700"/>
            <a:chExt cx="300100" cy="300900"/>
          </a:xfrm>
        </p:grpSpPr>
        <p:sp>
          <p:nvSpPr>
            <p:cNvPr id="6518" name="Google Shape;6518;p6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64"/>
          <p:cNvGrpSpPr/>
          <p:nvPr/>
        </p:nvGrpSpPr>
        <p:grpSpPr>
          <a:xfrm>
            <a:off x="2626898" y="2773770"/>
            <a:ext cx="355258" cy="311458"/>
            <a:chOff x="-46042675" y="3218600"/>
            <a:chExt cx="300100" cy="263100"/>
          </a:xfrm>
        </p:grpSpPr>
        <p:sp>
          <p:nvSpPr>
            <p:cNvPr id="6527" name="Google Shape;6527;p6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4"/>
          <p:cNvGrpSpPr/>
          <p:nvPr/>
        </p:nvGrpSpPr>
        <p:grpSpPr>
          <a:xfrm>
            <a:off x="2626898" y="3188219"/>
            <a:ext cx="355258" cy="323118"/>
            <a:chOff x="-46042675" y="3568700"/>
            <a:chExt cx="300100" cy="272950"/>
          </a:xfrm>
        </p:grpSpPr>
        <p:sp>
          <p:nvSpPr>
            <p:cNvPr id="6534" name="Google Shape;6534;p6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4"/>
          <p:cNvGrpSpPr/>
          <p:nvPr/>
        </p:nvGrpSpPr>
        <p:grpSpPr>
          <a:xfrm>
            <a:off x="2668849" y="3625189"/>
            <a:ext cx="271357" cy="356057"/>
            <a:chOff x="-46007225" y="3937825"/>
            <a:chExt cx="229225" cy="300775"/>
          </a:xfrm>
        </p:grpSpPr>
        <p:sp>
          <p:nvSpPr>
            <p:cNvPr id="6539" name="Google Shape;6539;p6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64"/>
          <p:cNvGrpSpPr/>
          <p:nvPr/>
        </p:nvGrpSpPr>
        <p:grpSpPr>
          <a:xfrm>
            <a:off x="3974341" y="3615275"/>
            <a:ext cx="312375" cy="357596"/>
            <a:chOff x="-44895900" y="3929450"/>
            <a:chExt cx="263875" cy="302075"/>
          </a:xfrm>
        </p:grpSpPr>
        <p:sp>
          <p:nvSpPr>
            <p:cNvPr id="6550" name="Google Shape;6550;p6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64"/>
          <p:cNvGrpSpPr/>
          <p:nvPr/>
        </p:nvGrpSpPr>
        <p:grpSpPr>
          <a:xfrm>
            <a:off x="2148160" y="1398036"/>
            <a:ext cx="356205" cy="332885"/>
            <a:chOff x="-49397175" y="3192625"/>
            <a:chExt cx="300900" cy="281200"/>
          </a:xfrm>
        </p:grpSpPr>
        <p:sp>
          <p:nvSpPr>
            <p:cNvPr id="6557" name="Google Shape;6557;p6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4"/>
          <p:cNvGrpSpPr/>
          <p:nvPr/>
        </p:nvGrpSpPr>
        <p:grpSpPr>
          <a:xfrm>
            <a:off x="2174263" y="1822251"/>
            <a:ext cx="304000" cy="356205"/>
            <a:chOff x="-49375900" y="3550975"/>
            <a:chExt cx="256800" cy="300900"/>
          </a:xfrm>
        </p:grpSpPr>
        <p:sp>
          <p:nvSpPr>
            <p:cNvPr id="6565" name="Google Shape;6565;p6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64"/>
          <p:cNvGrpSpPr/>
          <p:nvPr/>
        </p:nvGrpSpPr>
        <p:grpSpPr>
          <a:xfrm>
            <a:off x="2169616" y="2259546"/>
            <a:ext cx="313293" cy="356205"/>
            <a:chOff x="-49378250" y="3920375"/>
            <a:chExt cx="264650" cy="300900"/>
          </a:xfrm>
        </p:grpSpPr>
        <p:sp>
          <p:nvSpPr>
            <p:cNvPr id="6577" name="Google Shape;6577;p6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4"/>
          <p:cNvGrpSpPr/>
          <p:nvPr/>
        </p:nvGrpSpPr>
        <p:grpSpPr>
          <a:xfrm>
            <a:off x="888604" y="2752344"/>
            <a:ext cx="312375" cy="357123"/>
            <a:chOff x="-47505300" y="3200500"/>
            <a:chExt cx="263875" cy="301675"/>
          </a:xfrm>
        </p:grpSpPr>
        <p:sp>
          <p:nvSpPr>
            <p:cNvPr id="6585" name="Google Shape;6585;p6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64"/>
          <p:cNvGrpSpPr/>
          <p:nvPr/>
        </p:nvGrpSpPr>
        <p:grpSpPr>
          <a:xfrm>
            <a:off x="866704" y="3188692"/>
            <a:ext cx="356176" cy="355051"/>
            <a:chOff x="-47524975" y="3569100"/>
            <a:chExt cx="300875" cy="299925"/>
          </a:xfrm>
        </p:grpSpPr>
        <p:sp>
          <p:nvSpPr>
            <p:cNvPr id="6599" name="Google Shape;6599;p6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64"/>
          <p:cNvGrpSpPr/>
          <p:nvPr/>
        </p:nvGrpSpPr>
        <p:grpSpPr>
          <a:xfrm>
            <a:off x="867162" y="3667954"/>
            <a:ext cx="355258" cy="270410"/>
            <a:chOff x="-47523400" y="3973950"/>
            <a:chExt cx="300100" cy="228425"/>
          </a:xfrm>
        </p:grpSpPr>
        <p:sp>
          <p:nvSpPr>
            <p:cNvPr id="6605" name="Google Shape;6605;p6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64"/>
          <p:cNvGrpSpPr/>
          <p:nvPr/>
        </p:nvGrpSpPr>
        <p:grpSpPr>
          <a:xfrm>
            <a:off x="3072283" y="2750953"/>
            <a:ext cx="354341" cy="357596"/>
            <a:chOff x="-45673275" y="3199325"/>
            <a:chExt cx="299325" cy="302075"/>
          </a:xfrm>
        </p:grpSpPr>
        <p:sp>
          <p:nvSpPr>
            <p:cNvPr id="6611" name="Google Shape;6611;p6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64"/>
          <p:cNvGrpSpPr/>
          <p:nvPr/>
        </p:nvGrpSpPr>
        <p:grpSpPr>
          <a:xfrm>
            <a:off x="3071351" y="3209202"/>
            <a:ext cx="356205" cy="314240"/>
            <a:chOff x="-45674075" y="3586425"/>
            <a:chExt cx="300900" cy="265450"/>
          </a:xfrm>
        </p:grpSpPr>
        <p:sp>
          <p:nvSpPr>
            <p:cNvPr id="6615" name="Google Shape;6615;p6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64"/>
          <p:cNvGrpSpPr/>
          <p:nvPr/>
        </p:nvGrpSpPr>
        <p:grpSpPr>
          <a:xfrm>
            <a:off x="3072283" y="3625041"/>
            <a:ext cx="354341" cy="356205"/>
            <a:chOff x="-45673275" y="3937700"/>
            <a:chExt cx="299325" cy="300900"/>
          </a:xfrm>
        </p:grpSpPr>
        <p:sp>
          <p:nvSpPr>
            <p:cNvPr id="6618" name="Google Shape;6618;p6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64"/>
          <p:cNvGrpSpPr/>
          <p:nvPr/>
        </p:nvGrpSpPr>
        <p:grpSpPr>
          <a:xfrm>
            <a:off x="2186449" y="4117825"/>
            <a:ext cx="356205" cy="356205"/>
            <a:chOff x="-44512325" y="3176075"/>
            <a:chExt cx="300900" cy="300900"/>
          </a:xfrm>
        </p:grpSpPr>
        <p:sp>
          <p:nvSpPr>
            <p:cNvPr id="6625" name="Google Shape;6625;p6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64"/>
          <p:cNvGrpSpPr/>
          <p:nvPr/>
        </p:nvGrpSpPr>
        <p:grpSpPr>
          <a:xfrm>
            <a:off x="2589789" y="1386849"/>
            <a:ext cx="354341" cy="354341"/>
            <a:chOff x="-49027775" y="3183175"/>
            <a:chExt cx="299325" cy="299325"/>
          </a:xfrm>
        </p:grpSpPr>
        <p:sp>
          <p:nvSpPr>
            <p:cNvPr id="6629" name="Google Shape;6629;p6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4"/>
          <p:cNvGrpSpPr/>
          <p:nvPr/>
        </p:nvGrpSpPr>
        <p:grpSpPr>
          <a:xfrm>
            <a:off x="2589330" y="1822251"/>
            <a:ext cx="355258" cy="357152"/>
            <a:chOff x="-49027775" y="3550975"/>
            <a:chExt cx="300100" cy="301700"/>
          </a:xfrm>
        </p:grpSpPr>
        <p:sp>
          <p:nvSpPr>
            <p:cNvPr id="6634" name="Google Shape;6634;p6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64"/>
          <p:cNvGrpSpPr/>
          <p:nvPr/>
        </p:nvGrpSpPr>
        <p:grpSpPr>
          <a:xfrm>
            <a:off x="2587406" y="2259310"/>
            <a:ext cx="359106" cy="355525"/>
            <a:chOff x="-49031025" y="3920175"/>
            <a:chExt cx="303350" cy="300325"/>
          </a:xfrm>
        </p:grpSpPr>
        <p:sp>
          <p:nvSpPr>
            <p:cNvPr id="6645" name="Google Shape;6645;p6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64"/>
          <p:cNvGrpSpPr/>
          <p:nvPr/>
        </p:nvGrpSpPr>
        <p:grpSpPr>
          <a:xfrm>
            <a:off x="1303511" y="2752344"/>
            <a:ext cx="356176" cy="354341"/>
            <a:chOff x="-47155575" y="3200500"/>
            <a:chExt cx="300875" cy="299325"/>
          </a:xfrm>
        </p:grpSpPr>
        <p:sp>
          <p:nvSpPr>
            <p:cNvPr id="6652" name="Google Shape;6652;p6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4"/>
          <p:cNvGrpSpPr/>
          <p:nvPr/>
        </p:nvGrpSpPr>
        <p:grpSpPr>
          <a:xfrm>
            <a:off x="1303970" y="3188692"/>
            <a:ext cx="355258" cy="355258"/>
            <a:chOff x="-47154800" y="3569100"/>
            <a:chExt cx="300100" cy="300100"/>
          </a:xfrm>
        </p:grpSpPr>
        <p:sp>
          <p:nvSpPr>
            <p:cNvPr id="6659" name="Google Shape;6659;p6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64"/>
          <p:cNvGrpSpPr/>
          <p:nvPr/>
        </p:nvGrpSpPr>
        <p:grpSpPr>
          <a:xfrm>
            <a:off x="1304443" y="3626905"/>
            <a:ext cx="354311" cy="353423"/>
            <a:chOff x="-47154000" y="3939275"/>
            <a:chExt cx="299300" cy="298550"/>
          </a:xfrm>
        </p:grpSpPr>
        <p:sp>
          <p:nvSpPr>
            <p:cNvPr id="6666" name="Google Shape;6666;p6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64"/>
          <p:cNvGrpSpPr/>
          <p:nvPr/>
        </p:nvGrpSpPr>
        <p:grpSpPr>
          <a:xfrm>
            <a:off x="3529733" y="2752344"/>
            <a:ext cx="312375" cy="354341"/>
            <a:chOff x="-45286550" y="3200500"/>
            <a:chExt cx="263875" cy="299325"/>
          </a:xfrm>
        </p:grpSpPr>
        <p:sp>
          <p:nvSpPr>
            <p:cNvPr id="6671" name="Google Shape;6671;p6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64"/>
          <p:cNvGrpSpPr/>
          <p:nvPr/>
        </p:nvGrpSpPr>
        <p:grpSpPr>
          <a:xfrm>
            <a:off x="3529733" y="3189639"/>
            <a:ext cx="312375" cy="354311"/>
            <a:chOff x="-45286550" y="3569900"/>
            <a:chExt cx="263875" cy="299300"/>
          </a:xfrm>
        </p:grpSpPr>
        <p:sp>
          <p:nvSpPr>
            <p:cNvPr id="6675" name="Google Shape;6675;p6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64"/>
          <p:cNvGrpSpPr/>
          <p:nvPr/>
        </p:nvGrpSpPr>
        <p:grpSpPr>
          <a:xfrm>
            <a:off x="3540920" y="3625988"/>
            <a:ext cx="290001" cy="355258"/>
            <a:chOff x="-45277900" y="3938500"/>
            <a:chExt cx="244975" cy="300100"/>
          </a:xfrm>
        </p:grpSpPr>
        <p:sp>
          <p:nvSpPr>
            <p:cNvPr id="6682" name="Google Shape;6682;p6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64"/>
          <p:cNvGrpSpPr/>
          <p:nvPr/>
        </p:nvGrpSpPr>
        <p:grpSpPr>
          <a:xfrm>
            <a:off x="2626869" y="4095090"/>
            <a:ext cx="355258" cy="355258"/>
            <a:chOff x="-44502875" y="3576975"/>
            <a:chExt cx="300100" cy="300100"/>
          </a:xfrm>
        </p:grpSpPr>
        <p:sp>
          <p:nvSpPr>
            <p:cNvPr id="6687" name="Google Shape;6687;p6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4"/>
          <p:cNvGrpSpPr/>
          <p:nvPr/>
        </p:nvGrpSpPr>
        <p:grpSpPr>
          <a:xfrm>
            <a:off x="4835456" y="1828361"/>
            <a:ext cx="356196" cy="354670"/>
            <a:chOff x="-13946200" y="3647075"/>
            <a:chExt cx="353650" cy="352100"/>
          </a:xfrm>
        </p:grpSpPr>
        <p:sp>
          <p:nvSpPr>
            <p:cNvPr id="6691" name="Google Shape;6691;p6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64"/>
          <p:cNvGrpSpPr/>
          <p:nvPr/>
        </p:nvGrpSpPr>
        <p:grpSpPr>
          <a:xfrm>
            <a:off x="6618849" y="1387844"/>
            <a:ext cx="357002" cy="354267"/>
            <a:chOff x="-12163025" y="3214275"/>
            <a:chExt cx="354450" cy="351700"/>
          </a:xfrm>
        </p:grpSpPr>
        <p:sp>
          <p:nvSpPr>
            <p:cNvPr id="6698" name="Google Shape;6698;p6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4"/>
          <p:cNvGrpSpPr/>
          <p:nvPr/>
        </p:nvGrpSpPr>
        <p:grpSpPr>
          <a:xfrm>
            <a:off x="6619629" y="1827581"/>
            <a:ext cx="355441" cy="356232"/>
            <a:chOff x="-12160675" y="3647875"/>
            <a:chExt cx="352900" cy="353650"/>
          </a:xfrm>
        </p:grpSpPr>
        <p:sp>
          <p:nvSpPr>
            <p:cNvPr id="6702" name="Google Shape;6702;p6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64"/>
          <p:cNvGrpSpPr/>
          <p:nvPr/>
        </p:nvGrpSpPr>
        <p:grpSpPr>
          <a:xfrm>
            <a:off x="6630345" y="2272036"/>
            <a:ext cx="354635" cy="356232"/>
            <a:chOff x="-12160675" y="4081850"/>
            <a:chExt cx="352100" cy="353650"/>
          </a:xfrm>
        </p:grpSpPr>
        <p:sp>
          <p:nvSpPr>
            <p:cNvPr id="6710" name="Google Shape;6710;p6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64"/>
          <p:cNvGrpSpPr/>
          <p:nvPr/>
        </p:nvGrpSpPr>
        <p:grpSpPr>
          <a:xfrm>
            <a:off x="4835311" y="2746480"/>
            <a:ext cx="355416" cy="355652"/>
            <a:chOff x="-10391650" y="3180600"/>
            <a:chExt cx="352875" cy="353075"/>
          </a:xfrm>
        </p:grpSpPr>
        <p:sp>
          <p:nvSpPr>
            <p:cNvPr id="6717" name="Google Shape;6717;p6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64"/>
          <p:cNvGrpSpPr/>
          <p:nvPr/>
        </p:nvGrpSpPr>
        <p:grpSpPr>
          <a:xfrm>
            <a:off x="4835310" y="3223278"/>
            <a:ext cx="354635" cy="353890"/>
            <a:chOff x="-10390875" y="3616350"/>
            <a:chExt cx="352100" cy="351325"/>
          </a:xfrm>
        </p:grpSpPr>
        <p:sp>
          <p:nvSpPr>
            <p:cNvPr id="6724" name="Google Shape;6724;p6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64"/>
          <p:cNvGrpSpPr/>
          <p:nvPr/>
        </p:nvGrpSpPr>
        <p:grpSpPr>
          <a:xfrm>
            <a:off x="7502285" y="2747943"/>
            <a:ext cx="312585" cy="354670"/>
            <a:chOff x="-10370400" y="4049550"/>
            <a:chExt cx="310350" cy="352100"/>
          </a:xfrm>
        </p:grpSpPr>
        <p:sp>
          <p:nvSpPr>
            <p:cNvPr id="6728" name="Google Shape;6728;p6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4"/>
          <p:cNvGrpSpPr/>
          <p:nvPr/>
        </p:nvGrpSpPr>
        <p:grpSpPr>
          <a:xfrm>
            <a:off x="6606541" y="2746884"/>
            <a:ext cx="379236" cy="354847"/>
            <a:chOff x="-8674650" y="3210975"/>
            <a:chExt cx="376525" cy="352275"/>
          </a:xfrm>
        </p:grpSpPr>
        <p:sp>
          <p:nvSpPr>
            <p:cNvPr id="6734" name="Google Shape;6734;p6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64"/>
          <p:cNvGrpSpPr/>
          <p:nvPr/>
        </p:nvGrpSpPr>
        <p:grpSpPr>
          <a:xfrm>
            <a:off x="5278038" y="1828361"/>
            <a:ext cx="356221" cy="354670"/>
            <a:chOff x="-13512225" y="3647075"/>
            <a:chExt cx="353675" cy="352100"/>
          </a:xfrm>
        </p:grpSpPr>
        <p:sp>
          <p:nvSpPr>
            <p:cNvPr id="6741" name="Google Shape;6741;p6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64"/>
          <p:cNvGrpSpPr/>
          <p:nvPr/>
        </p:nvGrpSpPr>
        <p:grpSpPr>
          <a:xfrm>
            <a:off x="5288351" y="2272427"/>
            <a:ext cx="356221" cy="355451"/>
            <a:chOff x="-13512225" y="4080275"/>
            <a:chExt cx="353675" cy="352875"/>
          </a:xfrm>
        </p:grpSpPr>
        <p:sp>
          <p:nvSpPr>
            <p:cNvPr id="6752" name="Google Shape;6752;p6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64"/>
          <p:cNvGrpSpPr/>
          <p:nvPr/>
        </p:nvGrpSpPr>
        <p:grpSpPr>
          <a:xfrm>
            <a:off x="7061431" y="1419788"/>
            <a:ext cx="356196" cy="290379"/>
            <a:chOff x="-11728250" y="3245400"/>
            <a:chExt cx="353650" cy="288275"/>
          </a:xfrm>
        </p:grpSpPr>
        <p:sp>
          <p:nvSpPr>
            <p:cNvPr id="6764" name="Google Shape;6764;p6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7093939" y="2272427"/>
            <a:ext cx="311804" cy="355451"/>
            <a:chOff x="-11703850" y="4081850"/>
            <a:chExt cx="309575" cy="352875"/>
          </a:xfrm>
        </p:grpSpPr>
        <p:sp>
          <p:nvSpPr>
            <p:cNvPr id="6770" name="Google Shape;6770;p6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64"/>
          <p:cNvGrpSpPr/>
          <p:nvPr/>
        </p:nvGrpSpPr>
        <p:grpSpPr>
          <a:xfrm>
            <a:off x="5282595" y="2746580"/>
            <a:ext cx="357002" cy="355451"/>
            <a:chOff x="-9958475" y="3180025"/>
            <a:chExt cx="354450" cy="352875"/>
          </a:xfrm>
        </p:grpSpPr>
        <p:sp>
          <p:nvSpPr>
            <p:cNvPr id="6779" name="Google Shape;6779;p6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64"/>
          <p:cNvGrpSpPr/>
          <p:nvPr/>
        </p:nvGrpSpPr>
        <p:grpSpPr>
          <a:xfrm>
            <a:off x="5291722" y="3222561"/>
            <a:ext cx="337966" cy="355325"/>
            <a:chOff x="-9949025" y="3615575"/>
            <a:chExt cx="335550" cy="352750"/>
          </a:xfrm>
        </p:grpSpPr>
        <p:sp>
          <p:nvSpPr>
            <p:cNvPr id="6783" name="Google Shape;6783;p6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64"/>
          <p:cNvGrpSpPr/>
          <p:nvPr/>
        </p:nvGrpSpPr>
        <p:grpSpPr>
          <a:xfrm>
            <a:off x="7926568" y="2746067"/>
            <a:ext cx="360175" cy="358423"/>
            <a:chOff x="-9961625" y="4048175"/>
            <a:chExt cx="357600" cy="355825"/>
          </a:xfrm>
        </p:grpSpPr>
        <p:sp>
          <p:nvSpPr>
            <p:cNvPr id="6787" name="Google Shape;6787;p6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64"/>
          <p:cNvGrpSpPr/>
          <p:nvPr/>
        </p:nvGrpSpPr>
        <p:grpSpPr>
          <a:xfrm>
            <a:off x="6613289" y="3221579"/>
            <a:ext cx="364959" cy="357289"/>
            <a:chOff x="-8680950" y="3624225"/>
            <a:chExt cx="362350" cy="354700"/>
          </a:xfrm>
        </p:grpSpPr>
        <p:sp>
          <p:nvSpPr>
            <p:cNvPr id="6794" name="Google Shape;6794;p6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64"/>
          <p:cNvGrpSpPr/>
          <p:nvPr/>
        </p:nvGrpSpPr>
        <p:grpSpPr>
          <a:xfrm>
            <a:off x="5749533" y="1387239"/>
            <a:ext cx="313365" cy="355476"/>
            <a:chOff x="-13056975" y="3212300"/>
            <a:chExt cx="311125" cy="352900"/>
          </a:xfrm>
        </p:grpSpPr>
        <p:sp>
          <p:nvSpPr>
            <p:cNvPr id="6801" name="Google Shape;6801;p6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64"/>
          <p:cNvGrpSpPr/>
          <p:nvPr/>
        </p:nvGrpSpPr>
        <p:grpSpPr>
          <a:xfrm>
            <a:off x="5726921" y="1828034"/>
            <a:ext cx="358588" cy="355325"/>
            <a:chOff x="-13077450" y="3647075"/>
            <a:chExt cx="356025" cy="352750"/>
          </a:xfrm>
        </p:grpSpPr>
        <p:sp>
          <p:nvSpPr>
            <p:cNvPr id="6806" name="Google Shape;6806;p6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64"/>
          <p:cNvGrpSpPr/>
          <p:nvPr/>
        </p:nvGrpSpPr>
        <p:grpSpPr>
          <a:xfrm>
            <a:off x="5738027" y="2271633"/>
            <a:ext cx="357002" cy="357037"/>
            <a:chOff x="-13079025" y="4079475"/>
            <a:chExt cx="354450" cy="354450"/>
          </a:xfrm>
        </p:grpSpPr>
        <p:sp>
          <p:nvSpPr>
            <p:cNvPr id="6810" name="Google Shape;6810;p6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64"/>
          <p:cNvGrpSpPr/>
          <p:nvPr/>
        </p:nvGrpSpPr>
        <p:grpSpPr>
          <a:xfrm>
            <a:off x="7511094" y="1387642"/>
            <a:ext cx="356221" cy="354670"/>
            <a:chOff x="-11292700" y="3213875"/>
            <a:chExt cx="353675" cy="352100"/>
          </a:xfrm>
        </p:grpSpPr>
        <p:sp>
          <p:nvSpPr>
            <p:cNvPr id="6815" name="Google Shape;6815;p6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64"/>
          <p:cNvGrpSpPr/>
          <p:nvPr/>
        </p:nvGrpSpPr>
        <p:grpSpPr>
          <a:xfrm>
            <a:off x="7505152" y="1827581"/>
            <a:ext cx="368106" cy="356232"/>
            <a:chOff x="-11299000" y="3647875"/>
            <a:chExt cx="365475" cy="353650"/>
          </a:xfrm>
        </p:grpSpPr>
        <p:sp>
          <p:nvSpPr>
            <p:cNvPr id="6823" name="Google Shape;6823;p6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4"/>
          <p:cNvGrpSpPr/>
          <p:nvPr/>
        </p:nvGrpSpPr>
        <p:grpSpPr>
          <a:xfrm>
            <a:off x="7520614" y="2283532"/>
            <a:ext cx="357808" cy="333240"/>
            <a:chOff x="-11295075" y="4092875"/>
            <a:chExt cx="355250" cy="330825"/>
          </a:xfrm>
        </p:grpSpPr>
        <p:sp>
          <p:nvSpPr>
            <p:cNvPr id="6830" name="Google Shape;6830;p6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64"/>
          <p:cNvGrpSpPr/>
          <p:nvPr/>
        </p:nvGrpSpPr>
        <p:grpSpPr>
          <a:xfrm>
            <a:off x="5746214" y="2746580"/>
            <a:ext cx="312585" cy="355451"/>
            <a:chOff x="-9500075" y="3180800"/>
            <a:chExt cx="310350" cy="352875"/>
          </a:xfrm>
        </p:grpSpPr>
        <p:sp>
          <p:nvSpPr>
            <p:cNvPr id="6836" name="Google Shape;6836;p6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64"/>
          <p:cNvGrpSpPr/>
          <p:nvPr/>
        </p:nvGrpSpPr>
        <p:grpSpPr>
          <a:xfrm>
            <a:off x="5724005" y="3222095"/>
            <a:ext cx="356221" cy="356257"/>
            <a:chOff x="-9523700" y="3614000"/>
            <a:chExt cx="353675" cy="353675"/>
          </a:xfrm>
        </p:grpSpPr>
        <p:sp>
          <p:nvSpPr>
            <p:cNvPr id="6846" name="Google Shape;6846;p6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64"/>
          <p:cNvGrpSpPr/>
          <p:nvPr/>
        </p:nvGrpSpPr>
        <p:grpSpPr>
          <a:xfrm>
            <a:off x="7508956" y="3244737"/>
            <a:ext cx="356221" cy="354670"/>
            <a:chOff x="-9523700" y="4049550"/>
            <a:chExt cx="353675" cy="352100"/>
          </a:xfrm>
        </p:grpSpPr>
        <p:sp>
          <p:nvSpPr>
            <p:cNvPr id="6856" name="Google Shape;6856;p6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64"/>
          <p:cNvGrpSpPr/>
          <p:nvPr/>
        </p:nvGrpSpPr>
        <p:grpSpPr>
          <a:xfrm>
            <a:off x="7065071" y="3244710"/>
            <a:ext cx="357002" cy="311029"/>
            <a:chOff x="-8209150" y="3659675"/>
            <a:chExt cx="354450" cy="308775"/>
          </a:xfrm>
        </p:grpSpPr>
        <p:sp>
          <p:nvSpPr>
            <p:cNvPr id="6864" name="Google Shape;6864;p6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4"/>
          <p:cNvGrpSpPr/>
          <p:nvPr/>
        </p:nvGrpSpPr>
        <p:grpSpPr>
          <a:xfrm>
            <a:off x="6178632" y="2273623"/>
            <a:ext cx="356221" cy="353059"/>
            <a:chOff x="-12643475" y="4081850"/>
            <a:chExt cx="353675" cy="350500"/>
          </a:xfrm>
        </p:grpSpPr>
        <p:sp>
          <p:nvSpPr>
            <p:cNvPr id="6871" name="Google Shape;6871;p6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4"/>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6" name="Google Shape;6876;p64"/>
          <p:cNvGrpSpPr/>
          <p:nvPr/>
        </p:nvGrpSpPr>
        <p:grpSpPr>
          <a:xfrm>
            <a:off x="7961232" y="2283532"/>
            <a:ext cx="356221" cy="333240"/>
            <a:chOff x="-10858725" y="4092875"/>
            <a:chExt cx="353675" cy="330825"/>
          </a:xfrm>
        </p:grpSpPr>
        <p:sp>
          <p:nvSpPr>
            <p:cNvPr id="6877" name="Google Shape;6877;p6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4"/>
          <p:cNvGrpSpPr/>
          <p:nvPr/>
        </p:nvGrpSpPr>
        <p:grpSpPr>
          <a:xfrm>
            <a:off x="6219755" y="3222498"/>
            <a:ext cx="252278" cy="355451"/>
            <a:chOff x="-9039300" y="3614000"/>
            <a:chExt cx="250475" cy="352875"/>
          </a:xfrm>
        </p:grpSpPr>
        <p:sp>
          <p:nvSpPr>
            <p:cNvPr id="6884" name="Google Shape;6884;p6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64"/>
          <p:cNvGrpSpPr/>
          <p:nvPr/>
        </p:nvGrpSpPr>
        <p:grpSpPr>
          <a:xfrm>
            <a:off x="7951721" y="3244737"/>
            <a:ext cx="354635" cy="354670"/>
            <a:chOff x="-9088150" y="4049550"/>
            <a:chExt cx="352100" cy="352100"/>
          </a:xfrm>
        </p:grpSpPr>
        <p:sp>
          <p:nvSpPr>
            <p:cNvPr id="6887" name="Google Shape;6887;p6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4"/>
          <p:cNvGrpSpPr/>
          <p:nvPr/>
        </p:nvGrpSpPr>
        <p:grpSpPr>
          <a:xfrm>
            <a:off x="7086085" y="2746970"/>
            <a:ext cx="315757" cy="354670"/>
            <a:chOff x="-8191825" y="3174500"/>
            <a:chExt cx="313500" cy="352100"/>
          </a:xfrm>
        </p:grpSpPr>
        <p:sp>
          <p:nvSpPr>
            <p:cNvPr id="6894" name="Google Shape;6894;p6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64"/>
          <p:cNvGrpSpPr/>
          <p:nvPr/>
        </p:nvGrpSpPr>
        <p:grpSpPr>
          <a:xfrm>
            <a:off x="4835443" y="1387491"/>
            <a:ext cx="356221" cy="354973"/>
            <a:chOff x="-13947000" y="3212800"/>
            <a:chExt cx="353675" cy="352400"/>
          </a:xfrm>
        </p:grpSpPr>
        <p:sp>
          <p:nvSpPr>
            <p:cNvPr id="6898" name="Google Shape;6898;p6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0" name="Google Shape;6900;p64"/>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1" name="Google Shape;6901;p64"/>
          <p:cNvGrpSpPr/>
          <p:nvPr/>
        </p:nvGrpSpPr>
        <p:grpSpPr>
          <a:xfrm>
            <a:off x="5278038" y="1386849"/>
            <a:ext cx="356221" cy="356257"/>
            <a:chOff x="-13512225" y="3211525"/>
            <a:chExt cx="353675" cy="353675"/>
          </a:xfrm>
        </p:grpSpPr>
        <p:sp>
          <p:nvSpPr>
            <p:cNvPr id="6902" name="Google Shape;6902;p6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64"/>
          <p:cNvGrpSpPr/>
          <p:nvPr/>
        </p:nvGrpSpPr>
        <p:grpSpPr>
          <a:xfrm>
            <a:off x="6168320" y="1387239"/>
            <a:ext cx="356221" cy="355476"/>
            <a:chOff x="-12643475" y="3212300"/>
            <a:chExt cx="353675" cy="352900"/>
          </a:xfrm>
        </p:grpSpPr>
        <p:sp>
          <p:nvSpPr>
            <p:cNvPr id="6908" name="Google Shape;6908;p6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4"/>
          <p:cNvGrpSpPr/>
          <p:nvPr/>
        </p:nvGrpSpPr>
        <p:grpSpPr>
          <a:xfrm>
            <a:off x="6168320" y="1839013"/>
            <a:ext cx="356221" cy="333366"/>
            <a:chOff x="-12643475" y="3657325"/>
            <a:chExt cx="353675" cy="330950"/>
          </a:xfrm>
        </p:grpSpPr>
        <p:sp>
          <p:nvSpPr>
            <p:cNvPr id="6918" name="Google Shape;6918;p6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4"/>
          <p:cNvGrpSpPr/>
          <p:nvPr/>
        </p:nvGrpSpPr>
        <p:grpSpPr>
          <a:xfrm>
            <a:off x="7951322" y="1387642"/>
            <a:ext cx="355416" cy="354670"/>
            <a:chOff x="-10857925" y="3213875"/>
            <a:chExt cx="352875" cy="352100"/>
          </a:xfrm>
        </p:grpSpPr>
        <p:sp>
          <p:nvSpPr>
            <p:cNvPr id="6925" name="Google Shape;6925;p6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64"/>
          <p:cNvGrpSpPr/>
          <p:nvPr/>
        </p:nvGrpSpPr>
        <p:grpSpPr>
          <a:xfrm>
            <a:off x="6168237" y="2747071"/>
            <a:ext cx="356096" cy="354469"/>
            <a:chOff x="-9089725" y="3180200"/>
            <a:chExt cx="353550" cy="351900"/>
          </a:xfrm>
        </p:grpSpPr>
        <p:sp>
          <p:nvSpPr>
            <p:cNvPr id="6936" name="Google Shape;6936;p6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64"/>
          <p:cNvGrpSpPr/>
          <p:nvPr/>
        </p:nvGrpSpPr>
        <p:grpSpPr>
          <a:xfrm>
            <a:off x="7060235" y="1826875"/>
            <a:ext cx="358588" cy="357642"/>
            <a:chOff x="7083760" y="1971660"/>
            <a:chExt cx="358588" cy="357642"/>
          </a:xfrm>
        </p:grpSpPr>
        <p:sp>
          <p:nvSpPr>
            <p:cNvPr id="6939" name="Google Shape;6939;p6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1" name="Google Shape;6951;p6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6952" name="Google Shape;6952;p6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956"/>
        <p:cNvGrpSpPr/>
        <p:nvPr/>
      </p:nvGrpSpPr>
      <p:grpSpPr>
        <a:xfrm>
          <a:off x="0" y="0"/>
          <a:ext cx="0" cy="0"/>
          <a:chOff x="0" y="0"/>
          <a:chExt cx="0" cy="0"/>
        </a:xfrm>
      </p:grpSpPr>
      <p:sp>
        <p:nvSpPr>
          <p:cNvPr id="6957" name="Google Shape;6957;p65"/>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8" name="Google Shape;6958;p65"/>
          <p:cNvGrpSpPr/>
          <p:nvPr/>
        </p:nvGrpSpPr>
        <p:grpSpPr>
          <a:xfrm>
            <a:off x="719610" y="2243507"/>
            <a:ext cx="452798" cy="449473"/>
            <a:chOff x="-21322300" y="3693325"/>
            <a:chExt cx="306400" cy="304150"/>
          </a:xfrm>
        </p:grpSpPr>
        <p:sp>
          <p:nvSpPr>
            <p:cNvPr id="6959" name="Google Shape;6959;p6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65"/>
          <p:cNvGrpSpPr/>
          <p:nvPr/>
        </p:nvGrpSpPr>
        <p:grpSpPr>
          <a:xfrm>
            <a:off x="719019" y="2810244"/>
            <a:ext cx="453980" cy="422540"/>
            <a:chOff x="-21322300" y="4077125"/>
            <a:chExt cx="307200" cy="285925"/>
          </a:xfrm>
        </p:grpSpPr>
        <p:sp>
          <p:nvSpPr>
            <p:cNvPr id="6964" name="Google Shape;6964;p6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65"/>
          <p:cNvGrpSpPr/>
          <p:nvPr/>
        </p:nvGrpSpPr>
        <p:grpSpPr>
          <a:xfrm>
            <a:off x="3496195" y="1689128"/>
            <a:ext cx="451653" cy="450212"/>
            <a:chOff x="-19394200" y="3333800"/>
            <a:chExt cx="305625" cy="304650"/>
          </a:xfrm>
        </p:grpSpPr>
        <p:sp>
          <p:nvSpPr>
            <p:cNvPr id="6977" name="Google Shape;6977;p6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65"/>
          <p:cNvGrpSpPr/>
          <p:nvPr/>
        </p:nvGrpSpPr>
        <p:grpSpPr>
          <a:xfrm>
            <a:off x="3495032" y="2243580"/>
            <a:ext cx="453980" cy="449325"/>
            <a:chOff x="-19396575" y="3708500"/>
            <a:chExt cx="307200" cy="304050"/>
          </a:xfrm>
        </p:grpSpPr>
        <p:sp>
          <p:nvSpPr>
            <p:cNvPr id="6987" name="Google Shape;6987;p6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65"/>
          <p:cNvGrpSpPr/>
          <p:nvPr/>
        </p:nvGrpSpPr>
        <p:grpSpPr>
          <a:xfrm>
            <a:off x="3489212" y="2796461"/>
            <a:ext cx="465618" cy="450101"/>
            <a:chOff x="-19394200" y="4084200"/>
            <a:chExt cx="315075" cy="304575"/>
          </a:xfrm>
        </p:grpSpPr>
        <p:sp>
          <p:nvSpPr>
            <p:cNvPr id="6991" name="Google Shape;6991;p6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5"/>
          <p:cNvGrpSpPr/>
          <p:nvPr/>
        </p:nvGrpSpPr>
        <p:grpSpPr>
          <a:xfrm>
            <a:off x="6294923" y="1689001"/>
            <a:ext cx="400447" cy="450470"/>
            <a:chOff x="-17526750" y="3309200"/>
            <a:chExt cx="270975" cy="304825"/>
          </a:xfrm>
        </p:grpSpPr>
        <p:sp>
          <p:nvSpPr>
            <p:cNvPr id="6998" name="Google Shape;6998;p6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65"/>
          <p:cNvGrpSpPr/>
          <p:nvPr/>
        </p:nvGrpSpPr>
        <p:grpSpPr>
          <a:xfrm>
            <a:off x="6271075" y="2244173"/>
            <a:ext cx="448143" cy="448143"/>
            <a:chOff x="-17542500" y="3684100"/>
            <a:chExt cx="303250" cy="303250"/>
          </a:xfrm>
        </p:grpSpPr>
        <p:sp>
          <p:nvSpPr>
            <p:cNvPr id="7004" name="Google Shape;7004;p6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5"/>
          <p:cNvGrpSpPr/>
          <p:nvPr/>
        </p:nvGrpSpPr>
        <p:grpSpPr>
          <a:xfrm>
            <a:off x="6270484" y="2810817"/>
            <a:ext cx="449325" cy="421395"/>
            <a:chOff x="-17542500" y="4068450"/>
            <a:chExt cx="304050" cy="285150"/>
          </a:xfrm>
        </p:grpSpPr>
        <p:sp>
          <p:nvSpPr>
            <p:cNvPr id="7012" name="Google Shape;7012;p6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5"/>
          <p:cNvGrpSpPr/>
          <p:nvPr/>
        </p:nvGrpSpPr>
        <p:grpSpPr>
          <a:xfrm>
            <a:off x="3500906" y="3342211"/>
            <a:ext cx="343404" cy="449325"/>
            <a:chOff x="-15652200" y="3335975"/>
            <a:chExt cx="232375" cy="304050"/>
          </a:xfrm>
        </p:grpSpPr>
        <p:sp>
          <p:nvSpPr>
            <p:cNvPr id="7019" name="Google Shape;7019;p6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65"/>
          <p:cNvGrpSpPr/>
          <p:nvPr/>
        </p:nvGrpSpPr>
        <p:grpSpPr>
          <a:xfrm>
            <a:off x="1274819" y="2243729"/>
            <a:ext cx="449325" cy="449030"/>
            <a:chOff x="-20945825" y="3692175"/>
            <a:chExt cx="304050" cy="303850"/>
          </a:xfrm>
        </p:grpSpPr>
        <p:sp>
          <p:nvSpPr>
            <p:cNvPr id="7029" name="Google Shape;7029;p6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65"/>
          <p:cNvGrpSpPr/>
          <p:nvPr/>
        </p:nvGrpSpPr>
        <p:grpSpPr>
          <a:xfrm>
            <a:off x="4081644" y="1689848"/>
            <a:ext cx="372516" cy="448771"/>
            <a:chOff x="-18994100" y="3334775"/>
            <a:chExt cx="252075" cy="303675"/>
          </a:xfrm>
        </p:grpSpPr>
        <p:sp>
          <p:nvSpPr>
            <p:cNvPr id="7034" name="Google Shape;7034;p6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5"/>
          <p:cNvGrpSpPr/>
          <p:nvPr/>
        </p:nvGrpSpPr>
        <p:grpSpPr>
          <a:xfrm>
            <a:off x="4096200" y="2244743"/>
            <a:ext cx="343404" cy="446998"/>
            <a:chOff x="-18983850" y="3710075"/>
            <a:chExt cx="232375" cy="302475"/>
          </a:xfrm>
        </p:grpSpPr>
        <p:sp>
          <p:nvSpPr>
            <p:cNvPr id="7039" name="Google Shape;7039;p6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5"/>
          <p:cNvGrpSpPr/>
          <p:nvPr/>
        </p:nvGrpSpPr>
        <p:grpSpPr>
          <a:xfrm>
            <a:off x="1274247" y="1689573"/>
            <a:ext cx="450470" cy="449325"/>
            <a:chOff x="-20946600" y="3317850"/>
            <a:chExt cx="304825" cy="304050"/>
          </a:xfrm>
        </p:grpSpPr>
        <p:sp>
          <p:nvSpPr>
            <p:cNvPr id="7044" name="Google Shape;7044;p6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5"/>
          <p:cNvGrpSpPr/>
          <p:nvPr/>
        </p:nvGrpSpPr>
        <p:grpSpPr>
          <a:xfrm>
            <a:off x="1300422" y="2797442"/>
            <a:ext cx="398119" cy="448143"/>
            <a:chOff x="-20930075" y="4066100"/>
            <a:chExt cx="269400" cy="303250"/>
          </a:xfrm>
        </p:grpSpPr>
        <p:sp>
          <p:nvSpPr>
            <p:cNvPr id="7048" name="Google Shape;7048;p6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5"/>
          <p:cNvGrpSpPr/>
          <p:nvPr/>
        </p:nvGrpSpPr>
        <p:grpSpPr>
          <a:xfrm>
            <a:off x="4042667" y="2797422"/>
            <a:ext cx="450470" cy="448180"/>
            <a:chOff x="-19020075" y="4084200"/>
            <a:chExt cx="304825" cy="303275"/>
          </a:xfrm>
        </p:grpSpPr>
        <p:sp>
          <p:nvSpPr>
            <p:cNvPr id="7051" name="Google Shape;7051;p6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5"/>
          <p:cNvGrpSpPr/>
          <p:nvPr/>
        </p:nvGrpSpPr>
        <p:grpSpPr>
          <a:xfrm>
            <a:off x="6859931" y="1689001"/>
            <a:ext cx="396937" cy="450470"/>
            <a:chOff x="-17149475" y="3309200"/>
            <a:chExt cx="268600" cy="304825"/>
          </a:xfrm>
        </p:grpSpPr>
        <p:sp>
          <p:nvSpPr>
            <p:cNvPr id="7061" name="Google Shape;7061;p6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5"/>
          <p:cNvGrpSpPr/>
          <p:nvPr/>
        </p:nvGrpSpPr>
        <p:grpSpPr>
          <a:xfrm>
            <a:off x="6833737" y="2258120"/>
            <a:ext cx="449325" cy="420249"/>
            <a:chOff x="-17168375" y="3692750"/>
            <a:chExt cx="304050" cy="284375"/>
          </a:xfrm>
        </p:grpSpPr>
        <p:sp>
          <p:nvSpPr>
            <p:cNvPr id="7064" name="Google Shape;7064;p6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5"/>
          <p:cNvGrpSpPr/>
          <p:nvPr/>
        </p:nvGrpSpPr>
        <p:grpSpPr>
          <a:xfrm>
            <a:off x="6830246" y="2796852"/>
            <a:ext cx="456308" cy="449325"/>
            <a:chOff x="-17170750" y="4058800"/>
            <a:chExt cx="308775" cy="304050"/>
          </a:xfrm>
        </p:grpSpPr>
        <p:sp>
          <p:nvSpPr>
            <p:cNvPr id="7072" name="Google Shape;7072;p6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65"/>
          <p:cNvGrpSpPr/>
          <p:nvPr/>
        </p:nvGrpSpPr>
        <p:grpSpPr>
          <a:xfrm>
            <a:off x="5692143" y="3343358"/>
            <a:ext cx="450470" cy="446998"/>
            <a:chOff x="-15688425" y="3707725"/>
            <a:chExt cx="304825" cy="302475"/>
          </a:xfrm>
        </p:grpSpPr>
        <p:sp>
          <p:nvSpPr>
            <p:cNvPr id="7090" name="Google Shape;7090;p6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5"/>
          <p:cNvGrpSpPr/>
          <p:nvPr/>
        </p:nvGrpSpPr>
        <p:grpSpPr>
          <a:xfrm>
            <a:off x="1836300" y="1690441"/>
            <a:ext cx="451653" cy="447589"/>
            <a:chOff x="-20572500" y="3319025"/>
            <a:chExt cx="305625" cy="302875"/>
          </a:xfrm>
        </p:grpSpPr>
        <p:sp>
          <p:nvSpPr>
            <p:cNvPr id="7097" name="Google Shape;7097;p6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65"/>
          <p:cNvGrpSpPr/>
          <p:nvPr/>
        </p:nvGrpSpPr>
        <p:grpSpPr>
          <a:xfrm>
            <a:off x="1837463" y="2305410"/>
            <a:ext cx="449325" cy="325670"/>
            <a:chOff x="-20571700" y="3722875"/>
            <a:chExt cx="304050" cy="220375"/>
          </a:xfrm>
        </p:grpSpPr>
        <p:sp>
          <p:nvSpPr>
            <p:cNvPr id="7100" name="Google Shape;7100;p6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5"/>
          <p:cNvGrpSpPr/>
          <p:nvPr/>
        </p:nvGrpSpPr>
        <p:grpSpPr>
          <a:xfrm>
            <a:off x="1836891" y="2796278"/>
            <a:ext cx="450470" cy="450470"/>
            <a:chOff x="-20571700" y="4066875"/>
            <a:chExt cx="304825" cy="304825"/>
          </a:xfrm>
        </p:grpSpPr>
        <p:sp>
          <p:nvSpPr>
            <p:cNvPr id="7108" name="Google Shape;7108;p6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65"/>
          <p:cNvGrpSpPr/>
          <p:nvPr/>
        </p:nvGrpSpPr>
        <p:grpSpPr>
          <a:xfrm>
            <a:off x="4603593" y="1688259"/>
            <a:ext cx="453980" cy="451948"/>
            <a:chOff x="-18645175" y="3334200"/>
            <a:chExt cx="307200" cy="305825"/>
          </a:xfrm>
        </p:grpSpPr>
        <p:sp>
          <p:nvSpPr>
            <p:cNvPr id="7115" name="Google Shape;7115;p6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5"/>
          <p:cNvGrpSpPr/>
          <p:nvPr/>
        </p:nvGrpSpPr>
        <p:grpSpPr>
          <a:xfrm>
            <a:off x="4604184" y="2242989"/>
            <a:ext cx="452798" cy="450507"/>
            <a:chOff x="-18645175" y="3708500"/>
            <a:chExt cx="306400" cy="304850"/>
          </a:xfrm>
        </p:grpSpPr>
        <p:sp>
          <p:nvSpPr>
            <p:cNvPr id="7121" name="Google Shape;7121;p6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65"/>
          <p:cNvGrpSpPr/>
          <p:nvPr/>
        </p:nvGrpSpPr>
        <p:grpSpPr>
          <a:xfrm>
            <a:off x="4601857" y="2795630"/>
            <a:ext cx="457453" cy="451763"/>
            <a:chOff x="-18647525" y="4082625"/>
            <a:chExt cx="309550" cy="305700"/>
          </a:xfrm>
        </p:grpSpPr>
        <p:sp>
          <p:nvSpPr>
            <p:cNvPr id="7129" name="Google Shape;7129;p6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5"/>
          <p:cNvGrpSpPr/>
          <p:nvPr/>
        </p:nvGrpSpPr>
        <p:grpSpPr>
          <a:xfrm>
            <a:off x="7412241" y="1689592"/>
            <a:ext cx="395755" cy="449288"/>
            <a:chOff x="-16775350" y="3309200"/>
            <a:chExt cx="267800" cy="304025"/>
          </a:xfrm>
        </p:grpSpPr>
        <p:sp>
          <p:nvSpPr>
            <p:cNvPr id="7134" name="Google Shape;7134;p6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65"/>
          <p:cNvGrpSpPr/>
          <p:nvPr/>
        </p:nvGrpSpPr>
        <p:grpSpPr>
          <a:xfrm>
            <a:off x="7412241" y="2241827"/>
            <a:ext cx="395755" cy="452835"/>
            <a:chOff x="-16775350" y="3683300"/>
            <a:chExt cx="267800" cy="306425"/>
          </a:xfrm>
        </p:grpSpPr>
        <p:sp>
          <p:nvSpPr>
            <p:cNvPr id="7138" name="Google Shape;7138;p6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5"/>
          <p:cNvGrpSpPr/>
          <p:nvPr/>
        </p:nvGrpSpPr>
        <p:grpSpPr>
          <a:xfrm>
            <a:off x="7384292" y="2796870"/>
            <a:ext cx="451653" cy="449288"/>
            <a:chOff x="-16794250" y="4058225"/>
            <a:chExt cx="305625" cy="304025"/>
          </a:xfrm>
        </p:grpSpPr>
        <p:sp>
          <p:nvSpPr>
            <p:cNvPr id="7142" name="Google Shape;7142;p6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1" name="Google Shape;7151;p65"/>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2" name="Google Shape;7152;p65"/>
          <p:cNvGrpSpPr/>
          <p:nvPr/>
        </p:nvGrpSpPr>
        <p:grpSpPr>
          <a:xfrm>
            <a:off x="2385709" y="1689573"/>
            <a:ext cx="457453" cy="449325"/>
            <a:chOff x="-20199150" y="3317850"/>
            <a:chExt cx="309550" cy="304050"/>
          </a:xfrm>
        </p:grpSpPr>
        <p:sp>
          <p:nvSpPr>
            <p:cNvPr id="7153" name="Google Shape;7153;p6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5"/>
          <p:cNvGrpSpPr/>
          <p:nvPr/>
        </p:nvGrpSpPr>
        <p:grpSpPr>
          <a:xfrm>
            <a:off x="2388036" y="2242861"/>
            <a:ext cx="452798" cy="450766"/>
            <a:chOff x="-20199150" y="3693150"/>
            <a:chExt cx="306400" cy="305025"/>
          </a:xfrm>
        </p:grpSpPr>
        <p:sp>
          <p:nvSpPr>
            <p:cNvPr id="7161" name="Google Shape;7161;p6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5"/>
          <p:cNvGrpSpPr/>
          <p:nvPr/>
        </p:nvGrpSpPr>
        <p:grpSpPr>
          <a:xfrm>
            <a:off x="2388609" y="2795687"/>
            <a:ext cx="451653" cy="451653"/>
            <a:chOff x="-20197575" y="4066875"/>
            <a:chExt cx="305625" cy="305625"/>
          </a:xfrm>
        </p:grpSpPr>
        <p:sp>
          <p:nvSpPr>
            <p:cNvPr id="7168" name="Google Shape;7168;p6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5"/>
          <p:cNvGrpSpPr/>
          <p:nvPr/>
        </p:nvGrpSpPr>
        <p:grpSpPr>
          <a:xfrm>
            <a:off x="5170827" y="1687520"/>
            <a:ext cx="449325" cy="453426"/>
            <a:chOff x="-18271050" y="3333200"/>
            <a:chExt cx="304050" cy="306825"/>
          </a:xfrm>
        </p:grpSpPr>
        <p:sp>
          <p:nvSpPr>
            <p:cNvPr id="7177" name="Google Shape;7177;p6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65"/>
          <p:cNvGrpSpPr/>
          <p:nvPr/>
        </p:nvGrpSpPr>
        <p:grpSpPr>
          <a:xfrm>
            <a:off x="5171399" y="2244171"/>
            <a:ext cx="448180" cy="448143"/>
            <a:chOff x="-18270275" y="3710875"/>
            <a:chExt cx="303275" cy="303250"/>
          </a:xfrm>
        </p:grpSpPr>
        <p:sp>
          <p:nvSpPr>
            <p:cNvPr id="7183" name="Google Shape;7183;p6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65"/>
          <p:cNvGrpSpPr/>
          <p:nvPr/>
        </p:nvGrpSpPr>
        <p:grpSpPr>
          <a:xfrm>
            <a:off x="5224951" y="2797422"/>
            <a:ext cx="341076" cy="448180"/>
            <a:chOff x="-18234025" y="4084200"/>
            <a:chExt cx="230800" cy="303275"/>
          </a:xfrm>
        </p:grpSpPr>
        <p:sp>
          <p:nvSpPr>
            <p:cNvPr id="7190" name="Google Shape;7190;p6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5"/>
          <p:cNvGrpSpPr/>
          <p:nvPr/>
        </p:nvGrpSpPr>
        <p:grpSpPr>
          <a:xfrm>
            <a:off x="2337506" y="3341641"/>
            <a:ext cx="449325" cy="450470"/>
            <a:chOff x="-16419350" y="3308400"/>
            <a:chExt cx="304050" cy="304825"/>
          </a:xfrm>
        </p:grpSpPr>
        <p:sp>
          <p:nvSpPr>
            <p:cNvPr id="7194" name="Google Shape;7194;p6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65"/>
          <p:cNvGrpSpPr/>
          <p:nvPr/>
        </p:nvGrpSpPr>
        <p:grpSpPr>
          <a:xfrm>
            <a:off x="4609062" y="3340423"/>
            <a:ext cx="395755" cy="452872"/>
            <a:chOff x="-16401225" y="3683275"/>
            <a:chExt cx="267800" cy="306450"/>
          </a:xfrm>
        </p:grpSpPr>
        <p:sp>
          <p:nvSpPr>
            <p:cNvPr id="7202" name="Google Shape;7202;p6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5"/>
          <p:cNvGrpSpPr/>
          <p:nvPr/>
        </p:nvGrpSpPr>
        <p:grpSpPr>
          <a:xfrm>
            <a:off x="7974511" y="2797062"/>
            <a:ext cx="450470" cy="448180"/>
            <a:chOff x="-16419350" y="4058200"/>
            <a:chExt cx="304825" cy="303275"/>
          </a:xfrm>
        </p:grpSpPr>
        <p:sp>
          <p:nvSpPr>
            <p:cNvPr id="7210" name="Google Shape;7210;p6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65"/>
          <p:cNvGrpSpPr/>
          <p:nvPr/>
        </p:nvGrpSpPr>
        <p:grpSpPr>
          <a:xfrm>
            <a:off x="4001398" y="3343080"/>
            <a:ext cx="450507" cy="447589"/>
            <a:chOff x="-15296200" y="3326900"/>
            <a:chExt cx="304850" cy="302875"/>
          </a:xfrm>
        </p:grpSpPr>
        <p:sp>
          <p:nvSpPr>
            <p:cNvPr id="7218" name="Google Shape;7218;p6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5"/>
          <p:cNvGrpSpPr/>
          <p:nvPr/>
        </p:nvGrpSpPr>
        <p:grpSpPr>
          <a:xfrm>
            <a:off x="2917051" y="1706881"/>
            <a:ext cx="486566" cy="414708"/>
            <a:chOff x="-19835275" y="3330250"/>
            <a:chExt cx="329250" cy="280625"/>
          </a:xfrm>
        </p:grpSpPr>
        <p:sp>
          <p:nvSpPr>
            <p:cNvPr id="7224" name="Google Shape;7224;p6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5"/>
          <p:cNvGrpSpPr/>
          <p:nvPr/>
        </p:nvGrpSpPr>
        <p:grpSpPr>
          <a:xfrm>
            <a:off x="2935080" y="2243470"/>
            <a:ext cx="450507" cy="449547"/>
            <a:chOff x="-19822675" y="3692750"/>
            <a:chExt cx="304850" cy="304200"/>
          </a:xfrm>
        </p:grpSpPr>
        <p:sp>
          <p:nvSpPr>
            <p:cNvPr id="7228" name="Google Shape;7228;p6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5"/>
          <p:cNvGrpSpPr/>
          <p:nvPr/>
        </p:nvGrpSpPr>
        <p:grpSpPr>
          <a:xfrm>
            <a:off x="2935672" y="2796278"/>
            <a:ext cx="449325" cy="450470"/>
            <a:chOff x="-19822675" y="4066875"/>
            <a:chExt cx="304050" cy="304825"/>
          </a:xfrm>
        </p:grpSpPr>
        <p:sp>
          <p:nvSpPr>
            <p:cNvPr id="7234" name="Google Shape;7234;p6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65"/>
          <p:cNvGrpSpPr/>
          <p:nvPr/>
        </p:nvGrpSpPr>
        <p:grpSpPr>
          <a:xfrm>
            <a:off x="5744740" y="1689571"/>
            <a:ext cx="399302" cy="449325"/>
            <a:chOff x="-17878825" y="3334400"/>
            <a:chExt cx="270200" cy="304050"/>
          </a:xfrm>
        </p:grpSpPr>
        <p:sp>
          <p:nvSpPr>
            <p:cNvPr id="7241" name="Google Shape;7241;p6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65"/>
          <p:cNvGrpSpPr/>
          <p:nvPr/>
        </p:nvGrpSpPr>
        <p:grpSpPr>
          <a:xfrm>
            <a:off x="5718565" y="2242416"/>
            <a:ext cx="451653" cy="451653"/>
            <a:chOff x="-17896150" y="3709300"/>
            <a:chExt cx="305625" cy="305625"/>
          </a:xfrm>
        </p:grpSpPr>
        <p:sp>
          <p:nvSpPr>
            <p:cNvPr id="7249" name="Google Shape;7249;p6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5"/>
          <p:cNvGrpSpPr/>
          <p:nvPr/>
        </p:nvGrpSpPr>
        <p:grpSpPr>
          <a:xfrm>
            <a:off x="5746495" y="2795686"/>
            <a:ext cx="395792" cy="451653"/>
            <a:chOff x="-17878025" y="4082625"/>
            <a:chExt cx="267825" cy="305625"/>
          </a:xfrm>
        </p:grpSpPr>
        <p:sp>
          <p:nvSpPr>
            <p:cNvPr id="7254" name="Google Shape;7254;p6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65"/>
          <p:cNvGrpSpPr/>
          <p:nvPr/>
        </p:nvGrpSpPr>
        <p:grpSpPr>
          <a:xfrm>
            <a:off x="2890388" y="3355015"/>
            <a:ext cx="450507" cy="423722"/>
            <a:chOff x="-16044450" y="3317850"/>
            <a:chExt cx="304850" cy="286725"/>
          </a:xfrm>
        </p:grpSpPr>
        <p:sp>
          <p:nvSpPr>
            <p:cNvPr id="7262" name="Google Shape;7262;p6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6" name="Google Shape;7266;p65"/>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7" name="Google Shape;7267;p65"/>
          <p:cNvGrpSpPr/>
          <p:nvPr/>
        </p:nvGrpSpPr>
        <p:grpSpPr>
          <a:xfrm>
            <a:off x="8012905" y="2243724"/>
            <a:ext cx="373662" cy="449030"/>
            <a:chOff x="-16018450" y="4058400"/>
            <a:chExt cx="252850" cy="303850"/>
          </a:xfrm>
        </p:grpSpPr>
        <p:sp>
          <p:nvSpPr>
            <p:cNvPr id="7268" name="Google Shape;7268;p6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2" name="Google Shape;7272;p65"/>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277"/>
        <p:cNvGrpSpPr/>
        <p:nvPr/>
      </p:nvGrpSpPr>
      <p:grpSpPr>
        <a:xfrm>
          <a:off x="0" y="0"/>
          <a:ext cx="0" cy="0"/>
          <a:chOff x="0" y="0"/>
          <a:chExt cx="0" cy="0"/>
        </a:xfrm>
      </p:grpSpPr>
      <p:grpSp>
        <p:nvGrpSpPr>
          <p:cNvPr id="7278" name="Google Shape;7278;p66"/>
          <p:cNvGrpSpPr/>
          <p:nvPr/>
        </p:nvGrpSpPr>
        <p:grpSpPr>
          <a:xfrm>
            <a:off x="829817" y="1689241"/>
            <a:ext cx="442337" cy="419623"/>
            <a:chOff x="-6696925" y="3272575"/>
            <a:chExt cx="307200" cy="291425"/>
          </a:xfrm>
        </p:grpSpPr>
        <p:sp>
          <p:nvSpPr>
            <p:cNvPr id="7279" name="Google Shape;7279;p6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6"/>
          <p:cNvGrpSpPr/>
          <p:nvPr/>
        </p:nvGrpSpPr>
        <p:grpSpPr>
          <a:xfrm>
            <a:off x="829799" y="2204636"/>
            <a:ext cx="442373" cy="420775"/>
            <a:chOff x="-6690625" y="3631325"/>
            <a:chExt cx="307225" cy="292225"/>
          </a:xfrm>
        </p:grpSpPr>
        <p:sp>
          <p:nvSpPr>
            <p:cNvPr id="7282" name="Google Shape;7282;p6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6"/>
          <p:cNvGrpSpPr/>
          <p:nvPr/>
        </p:nvGrpSpPr>
        <p:grpSpPr>
          <a:xfrm>
            <a:off x="851921" y="2756972"/>
            <a:ext cx="421927" cy="419371"/>
            <a:chOff x="-6689825" y="3992050"/>
            <a:chExt cx="293025" cy="291250"/>
          </a:xfrm>
        </p:grpSpPr>
        <p:sp>
          <p:nvSpPr>
            <p:cNvPr id="7288" name="Google Shape;7288;p6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0" name="Google Shape;7300;p66"/>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1" name="Google Shape;7301;p66"/>
          <p:cNvGrpSpPr/>
          <p:nvPr/>
        </p:nvGrpSpPr>
        <p:grpSpPr>
          <a:xfrm>
            <a:off x="3535232" y="2205192"/>
            <a:ext cx="423043" cy="419659"/>
            <a:chOff x="-4837325" y="3612425"/>
            <a:chExt cx="293800" cy="291450"/>
          </a:xfrm>
        </p:grpSpPr>
        <p:sp>
          <p:nvSpPr>
            <p:cNvPr id="7302" name="Google Shape;7302;p6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66"/>
          <p:cNvGrpSpPr/>
          <p:nvPr/>
        </p:nvGrpSpPr>
        <p:grpSpPr>
          <a:xfrm>
            <a:off x="3548265" y="2756826"/>
            <a:ext cx="420775" cy="419659"/>
            <a:chOff x="-4837325" y="3971575"/>
            <a:chExt cx="292225" cy="291450"/>
          </a:xfrm>
        </p:grpSpPr>
        <p:sp>
          <p:nvSpPr>
            <p:cNvPr id="7306" name="Google Shape;7306;p6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6"/>
          <p:cNvGrpSpPr/>
          <p:nvPr/>
        </p:nvGrpSpPr>
        <p:grpSpPr>
          <a:xfrm>
            <a:off x="6240279" y="1714185"/>
            <a:ext cx="430998" cy="369730"/>
            <a:chOff x="-3037625" y="3254850"/>
            <a:chExt cx="299325" cy="256775"/>
          </a:xfrm>
        </p:grpSpPr>
        <p:sp>
          <p:nvSpPr>
            <p:cNvPr id="7313" name="Google Shape;7313;p6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6"/>
          <p:cNvGrpSpPr/>
          <p:nvPr/>
        </p:nvGrpSpPr>
        <p:grpSpPr>
          <a:xfrm>
            <a:off x="6244239" y="2204615"/>
            <a:ext cx="423079" cy="420811"/>
            <a:chOff x="-3031325" y="3597450"/>
            <a:chExt cx="293825" cy="292250"/>
          </a:xfrm>
        </p:grpSpPr>
        <p:sp>
          <p:nvSpPr>
            <p:cNvPr id="7318" name="Google Shape;7318;p6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6"/>
          <p:cNvGrpSpPr/>
          <p:nvPr/>
        </p:nvGrpSpPr>
        <p:grpSpPr>
          <a:xfrm>
            <a:off x="6256714" y="2781214"/>
            <a:ext cx="421927" cy="370882"/>
            <a:chOff x="-3030525" y="3973150"/>
            <a:chExt cx="293025" cy="257575"/>
          </a:xfrm>
        </p:grpSpPr>
        <p:sp>
          <p:nvSpPr>
            <p:cNvPr id="7323" name="Google Shape;7323;p6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6"/>
          <p:cNvGrpSpPr/>
          <p:nvPr/>
        </p:nvGrpSpPr>
        <p:grpSpPr>
          <a:xfrm>
            <a:off x="1358307" y="3369426"/>
            <a:ext cx="421927" cy="297195"/>
            <a:chOff x="-1199300" y="3279250"/>
            <a:chExt cx="293025" cy="206400"/>
          </a:xfrm>
        </p:grpSpPr>
        <p:sp>
          <p:nvSpPr>
            <p:cNvPr id="7326" name="Google Shape;7326;p6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6"/>
          <p:cNvGrpSpPr/>
          <p:nvPr/>
        </p:nvGrpSpPr>
        <p:grpSpPr>
          <a:xfrm>
            <a:off x="1365393" y="1688773"/>
            <a:ext cx="444605" cy="420559"/>
            <a:chOff x="-6338550" y="3272950"/>
            <a:chExt cx="308775" cy="292075"/>
          </a:xfrm>
        </p:grpSpPr>
        <p:sp>
          <p:nvSpPr>
            <p:cNvPr id="7331" name="Google Shape;7331;p6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6"/>
          <p:cNvGrpSpPr/>
          <p:nvPr/>
        </p:nvGrpSpPr>
        <p:grpSpPr>
          <a:xfrm>
            <a:off x="1376732" y="2205194"/>
            <a:ext cx="421927" cy="419659"/>
            <a:chOff x="-6329100" y="3632100"/>
            <a:chExt cx="293025" cy="291450"/>
          </a:xfrm>
        </p:grpSpPr>
        <p:sp>
          <p:nvSpPr>
            <p:cNvPr id="7335" name="Google Shape;7335;p6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6"/>
          <p:cNvGrpSpPr/>
          <p:nvPr/>
        </p:nvGrpSpPr>
        <p:grpSpPr>
          <a:xfrm>
            <a:off x="1389783" y="2756828"/>
            <a:ext cx="419623" cy="419659"/>
            <a:chOff x="-6329875" y="3992050"/>
            <a:chExt cx="291425" cy="291450"/>
          </a:xfrm>
        </p:grpSpPr>
        <p:sp>
          <p:nvSpPr>
            <p:cNvPr id="7339" name="Google Shape;7339;p6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6"/>
          <p:cNvGrpSpPr/>
          <p:nvPr/>
        </p:nvGrpSpPr>
        <p:grpSpPr>
          <a:xfrm>
            <a:off x="4075920" y="1687530"/>
            <a:ext cx="423079" cy="423043"/>
            <a:chOff x="-4478975" y="3251700"/>
            <a:chExt cx="293825" cy="293800"/>
          </a:xfrm>
        </p:grpSpPr>
        <p:sp>
          <p:nvSpPr>
            <p:cNvPr id="7344" name="Google Shape;7344;p6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66"/>
          <p:cNvGrpSpPr/>
          <p:nvPr/>
        </p:nvGrpSpPr>
        <p:grpSpPr>
          <a:xfrm>
            <a:off x="4075920" y="2205192"/>
            <a:ext cx="423079" cy="419659"/>
            <a:chOff x="-4475825" y="3612425"/>
            <a:chExt cx="293825" cy="291450"/>
          </a:xfrm>
        </p:grpSpPr>
        <p:sp>
          <p:nvSpPr>
            <p:cNvPr id="7348" name="Google Shape;7348;p6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6"/>
          <p:cNvGrpSpPr/>
          <p:nvPr/>
        </p:nvGrpSpPr>
        <p:grpSpPr>
          <a:xfrm>
            <a:off x="4084992" y="2756844"/>
            <a:ext cx="428730" cy="419623"/>
            <a:chOff x="-4480550" y="3970800"/>
            <a:chExt cx="297750" cy="291425"/>
          </a:xfrm>
        </p:grpSpPr>
        <p:sp>
          <p:nvSpPr>
            <p:cNvPr id="7352" name="Google Shape;7352;p6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6"/>
          <p:cNvGrpSpPr/>
          <p:nvPr/>
        </p:nvGrpSpPr>
        <p:grpSpPr>
          <a:xfrm>
            <a:off x="6788826" y="1689221"/>
            <a:ext cx="415123" cy="419659"/>
            <a:chOff x="-2668225" y="3239075"/>
            <a:chExt cx="288300" cy="291450"/>
          </a:xfrm>
        </p:grpSpPr>
        <p:sp>
          <p:nvSpPr>
            <p:cNvPr id="7355" name="Google Shape;7355;p6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6"/>
          <p:cNvGrpSpPr/>
          <p:nvPr/>
        </p:nvGrpSpPr>
        <p:grpSpPr>
          <a:xfrm>
            <a:off x="6785982" y="2205191"/>
            <a:ext cx="420811" cy="419659"/>
            <a:chOff x="-2671375" y="3597450"/>
            <a:chExt cx="292250" cy="291450"/>
          </a:xfrm>
        </p:grpSpPr>
        <p:sp>
          <p:nvSpPr>
            <p:cNvPr id="7361" name="Google Shape;7361;p6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6"/>
          <p:cNvGrpSpPr/>
          <p:nvPr/>
        </p:nvGrpSpPr>
        <p:grpSpPr>
          <a:xfrm>
            <a:off x="6796765" y="2755691"/>
            <a:ext cx="423043" cy="421927"/>
            <a:chOff x="-2670575" y="3956600"/>
            <a:chExt cx="293800" cy="293025"/>
          </a:xfrm>
        </p:grpSpPr>
        <p:sp>
          <p:nvSpPr>
            <p:cNvPr id="7364" name="Google Shape;7364;p6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66"/>
          <p:cNvGrpSpPr/>
          <p:nvPr/>
        </p:nvGrpSpPr>
        <p:grpSpPr>
          <a:xfrm>
            <a:off x="3054285" y="3311947"/>
            <a:ext cx="426462" cy="418363"/>
            <a:chOff x="-1183550" y="3586525"/>
            <a:chExt cx="296175" cy="290550"/>
          </a:xfrm>
        </p:grpSpPr>
        <p:sp>
          <p:nvSpPr>
            <p:cNvPr id="7369" name="Google Shape;7369;p6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6"/>
          <p:cNvGrpSpPr/>
          <p:nvPr/>
        </p:nvGrpSpPr>
        <p:grpSpPr>
          <a:xfrm>
            <a:off x="1917896" y="1689799"/>
            <a:ext cx="420811" cy="418507"/>
            <a:chOff x="-5971525" y="3273750"/>
            <a:chExt cx="292250" cy="290650"/>
          </a:xfrm>
        </p:grpSpPr>
        <p:sp>
          <p:nvSpPr>
            <p:cNvPr id="7379" name="Google Shape;7379;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66"/>
          <p:cNvGrpSpPr/>
          <p:nvPr/>
        </p:nvGrpSpPr>
        <p:grpSpPr>
          <a:xfrm>
            <a:off x="1912226" y="2203826"/>
            <a:ext cx="432150" cy="422395"/>
            <a:chOff x="-5974675" y="3632100"/>
            <a:chExt cx="300125" cy="293350"/>
          </a:xfrm>
        </p:grpSpPr>
        <p:sp>
          <p:nvSpPr>
            <p:cNvPr id="7382" name="Google Shape;7382;p6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6"/>
          <p:cNvGrpSpPr/>
          <p:nvPr/>
        </p:nvGrpSpPr>
        <p:grpSpPr>
          <a:xfrm>
            <a:off x="1942267" y="2755694"/>
            <a:ext cx="395865" cy="421927"/>
            <a:chOff x="-5971525" y="3990475"/>
            <a:chExt cx="274925" cy="293025"/>
          </a:xfrm>
        </p:grpSpPr>
        <p:sp>
          <p:nvSpPr>
            <p:cNvPr id="7386" name="Google Shape;7386;p6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66"/>
          <p:cNvGrpSpPr/>
          <p:nvPr/>
        </p:nvGrpSpPr>
        <p:grpSpPr>
          <a:xfrm>
            <a:off x="4615473" y="1689798"/>
            <a:ext cx="420775" cy="418507"/>
            <a:chOff x="-4118225" y="3253275"/>
            <a:chExt cx="292225" cy="290650"/>
          </a:xfrm>
        </p:grpSpPr>
        <p:sp>
          <p:nvSpPr>
            <p:cNvPr id="7391" name="Google Shape;7391;p6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66"/>
          <p:cNvGrpSpPr/>
          <p:nvPr/>
        </p:nvGrpSpPr>
        <p:grpSpPr>
          <a:xfrm>
            <a:off x="4665924" y="2204922"/>
            <a:ext cx="319874" cy="420199"/>
            <a:chOff x="-4082800" y="3612425"/>
            <a:chExt cx="222150" cy="291825"/>
          </a:xfrm>
        </p:grpSpPr>
        <p:sp>
          <p:nvSpPr>
            <p:cNvPr id="7394" name="Google Shape;7394;p6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66"/>
          <p:cNvGrpSpPr/>
          <p:nvPr/>
        </p:nvGrpSpPr>
        <p:grpSpPr>
          <a:xfrm>
            <a:off x="4627372" y="2769876"/>
            <a:ext cx="420775" cy="393561"/>
            <a:chOff x="-4118225" y="3990475"/>
            <a:chExt cx="292225" cy="273325"/>
          </a:xfrm>
        </p:grpSpPr>
        <p:sp>
          <p:nvSpPr>
            <p:cNvPr id="7398" name="Google Shape;7398;p6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66"/>
          <p:cNvGrpSpPr/>
          <p:nvPr/>
        </p:nvGrpSpPr>
        <p:grpSpPr>
          <a:xfrm>
            <a:off x="7338026" y="1688087"/>
            <a:ext cx="394713" cy="421927"/>
            <a:chOff x="-2312225" y="3238300"/>
            <a:chExt cx="274125" cy="293025"/>
          </a:xfrm>
        </p:grpSpPr>
        <p:sp>
          <p:nvSpPr>
            <p:cNvPr id="7403" name="Google Shape;7403;p6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6"/>
          <p:cNvGrpSpPr/>
          <p:nvPr/>
        </p:nvGrpSpPr>
        <p:grpSpPr>
          <a:xfrm>
            <a:off x="7335742" y="2756825"/>
            <a:ext cx="423079" cy="419659"/>
            <a:chOff x="-2310650" y="3958175"/>
            <a:chExt cx="293825" cy="291450"/>
          </a:xfrm>
        </p:grpSpPr>
        <p:sp>
          <p:nvSpPr>
            <p:cNvPr id="7406" name="Google Shape;7406;p6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66"/>
          <p:cNvGrpSpPr/>
          <p:nvPr/>
        </p:nvGrpSpPr>
        <p:grpSpPr>
          <a:xfrm>
            <a:off x="4702603" y="3308459"/>
            <a:ext cx="424159" cy="419659"/>
            <a:chOff x="-1182750" y="3962900"/>
            <a:chExt cx="294575" cy="291450"/>
          </a:xfrm>
        </p:grpSpPr>
        <p:sp>
          <p:nvSpPr>
            <p:cNvPr id="7409" name="Google Shape;7409;p6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66"/>
          <p:cNvGrpSpPr/>
          <p:nvPr/>
        </p:nvGrpSpPr>
        <p:grpSpPr>
          <a:xfrm>
            <a:off x="2455739" y="1689223"/>
            <a:ext cx="424195" cy="419659"/>
            <a:chOff x="-5611575" y="3272950"/>
            <a:chExt cx="294600" cy="291450"/>
          </a:xfrm>
        </p:grpSpPr>
        <p:sp>
          <p:nvSpPr>
            <p:cNvPr id="7417" name="Google Shape;7417;p6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66"/>
          <p:cNvGrpSpPr/>
          <p:nvPr/>
        </p:nvGrpSpPr>
        <p:grpSpPr>
          <a:xfrm>
            <a:off x="2455739" y="2205770"/>
            <a:ext cx="424195" cy="418507"/>
            <a:chOff x="-5613150" y="3632900"/>
            <a:chExt cx="294600" cy="290650"/>
          </a:xfrm>
        </p:grpSpPr>
        <p:sp>
          <p:nvSpPr>
            <p:cNvPr id="7423" name="Google Shape;7423;p6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66"/>
          <p:cNvGrpSpPr/>
          <p:nvPr/>
        </p:nvGrpSpPr>
        <p:grpSpPr>
          <a:xfrm>
            <a:off x="7324977" y="2153586"/>
            <a:ext cx="420811" cy="522864"/>
            <a:chOff x="-2310650" y="3525775"/>
            <a:chExt cx="292250" cy="363125"/>
          </a:xfrm>
        </p:grpSpPr>
        <p:sp>
          <p:nvSpPr>
            <p:cNvPr id="7426" name="Google Shape;7426;p6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6"/>
          <p:cNvGrpSpPr/>
          <p:nvPr/>
        </p:nvGrpSpPr>
        <p:grpSpPr>
          <a:xfrm>
            <a:off x="2467638" y="2756270"/>
            <a:ext cx="424195" cy="420775"/>
            <a:chOff x="-5613150" y="3991275"/>
            <a:chExt cx="294600" cy="292225"/>
          </a:xfrm>
        </p:grpSpPr>
        <p:sp>
          <p:nvSpPr>
            <p:cNvPr id="7431" name="Google Shape;7431;p6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6"/>
          <p:cNvGrpSpPr/>
          <p:nvPr/>
        </p:nvGrpSpPr>
        <p:grpSpPr>
          <a:xfrm>
            <a:off x="5139126" y="1689438"/>
            <a:ext cx="434634" cy="419227"/>
            <a:chOff x="-3768700" y="3253275"/>
            <a:chExt cx="301850" cy="291150"/>
          </a:xfrm>
        </p:grpSpPr>
        <p:sp>
          <p:nvSpPr>
            <p:cNvPr id="7441" name="Google Shape;7441;p6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6"/>
          <p:cNvGrpSpPr/>
          <p:nvPr/>
        </p:nvGrpSpPr>
        <p:grpSpPr>
          <a:xfrm>
            <a:off x="5143209" y="2217090"/>
            <a:ext cx="426462" cy="395865"/>
            <a:chOff x="-3808700" y="3628950"/>
            <a:chExt cx="296175" cy="274925"/>
          </a:xfrm>
        </p:grpSpPr>
        <p:sp>
          <p:nvSpPr>
            <p:cNvPr id="7445" name="Google Shape;7445;p6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6"/>
          <p:cNvGrpSpPr/>
          <p:nvPr/>
        </p:nvGrpSpPr>
        <p:grpSpPr>
          <a:xfrm>
            <a:off x="5208420" y="2756412"/>
            <a:ext cx="419443" cy="420487"/>
            <a:chOff x="-3771675" y="3971775"/>
            <a:chExt cx="291300" cy="292025"/>
          </a:xfrm>
        </p:grpSpPr>
        <p:sp>
          <p:nvSpPr>
            <p:cNvPr id="7449" name="Google Shape;7449;p6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6"/>
          <p:cNvGrpSpPr/>
          <p:nvPr/>
        </p:nvGrpSpPr>
        <p:grpSpPr>
          <a:xfrm>
            <a:off x="7869864" y="1716461"/>
            <a:ext cx="420271" cy="320774"/>
            <a:chOff x="-1951475" y="3273100"/>
            <a:chExt cx="291875" cy="222775"/>
          </a:xfrm>
        </p:grpSpPr>
        <p:sp>
          <p:nvSpPr>
            <p:cNvPr id="7455" name="Google Shape;7455;p6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7867344" y="2205191"/>
            <a:ext cx="425310" cy="419659"/>
            <a:chOff x="-1951475" y="3597450"/>
            <a:chExt cx="295375" cy="291450"/>
          </a:xfrm>
        </p:grpSpPr>
        <p:sp>
          <p:nvSpPr>
            <p:cNvPr id="7459" name="Google Shape;7459;p6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7869595" y="2756825"/>
            <a:ext cx="444605" cy="419659"/>
            <a:chOff x="-1960150" y="3956600"/>
            <a:chExt cx="308775" cy="291450"/>
          </a:xfrm>
        </p:grpSpPr>
        <p:sp>
          <p:nvSpPr>
            <p:cNvPr id="7464" name="Google Shape;7464;p6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6"/>
          <p:cNvGrpSpPr/>
          <p:nvPr/>
        </p:nvGrpSpPr>
        <p:grpSpPr>
          <a:xfrm>
            <a:off x="1923633" y="3307636"/>
            <a:ext cx="420775" cy="420775"/>
            <a:chOff x="-804700" y="3226500"/>
            <a:chExt cx="292225" cy="292225"/>
          </a:xfrm>
        </p:grpSpPr>
        <p:sp>
          <p:nvSpPr>
            <p:cNvPr id="7467" name="Google Shape;7467;p6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6"/>
          <p:cNvGrpSpPr/>
          <p:nvPr/>
        </p:nvGrpSpPr>
        <p:grpSpPr>
          <a:xfrm>
            <a:off x="3003724" y="1688647"/>
            <a:ext cx="420775" cy="420811"/>
            <a:chOff x="-5251625" y="3272950"/>
            <a:chExt cx="292225" cy="292250"/>
          </a:xfrm>
        </p:grpSpPr>
        <p:sp>
          <p:nvSpPr>
            <p:cNvPr id="7475" name="Google Shape;7475;p6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6"/>
          <p:cNvGrpSpPr/>
          <p:nvPr/>
        </p:nvGrpSpPr>
        <p:grpSpPr>
          <a:xfrm>
            <a:off x="3000322" y="2204348"/>
            <a:ext cx="427578" cy="421351"/>
            <a:chOff x="-5254775" y="3631325"/>
            <a:chExt cx="296950" cy="292625"/>
          </a:xfrm>
        </p:grpSpPr>
        <p:sp>
          <p:nvSpPr>
            <p:cNvPr id="7479" name="Google Shape;7479;p6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6"/>
          <p:cNvGrpSpPr/>
          <p:nvPr/>
        </p:nvGrpSpPr>
        <p:grpSpPr>
          <a:xfrm>
            <a:off x="3016181" y="2756270"/>
            <a:ext cx="419659" cy="420775"/>
            <a:chOff x="-5251625" y="3991275"/>
            <a:chExt cx="291450" cy="292225"/>
          </a:xfrm>
        </p:grpSpPr>
        <p:sp>
          <p:nvSpPr>
            <p:cNvPr id="7487" name="Google Shape;7487;p6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6"/>
          <p:cNvGrpSpPr/>
          <p:nvPr/>
        </p:nvGrpSpPr>
        <p:grpSpPr>
          <a:xfrm>
            <a:off x="5756763" y="1689240"/>
            <a:ext cx="319874" cy="419623"/>
            <a:chOff x="-3365275" y="3253275"/>
            <a:chExt cx="222150" cy="291425"/>
          </a:xfrm>
        </p:grpSpPr>
        <p:sp>
          <p:nvSpPr>
            <p:cNvPr id="7493" name="Google Shape;7493;p6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6"/>
          <p:cNvGrpSpPr/>
          <p:nvPr/>
        </p:nvGrpSpPr>
        <p:grpSpPr>
          <a:xfrm>
            <a:off x="5730701" y="2204058"/>
            <a:ext cx="371998" cy="421927"/>
            <a:chOff x="-3383375" y="3611625"/>
            <a:chExt cx="258350" cy="293025"/>
          </a:xfrm>
        </p:grpSpPr>
        <p:sp>
          <p:nvSpPr>
            <p:cNvPr id="7496" name="Google Shape;7496;p6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6"/>
          <p:cNvGrpSpPr/>
          <p:nvPr/>
        </p:nvGrpSpPr>
        <p:grpSpPr>
          <a:xfrm>
            <a:off x="5793050" y="2756826"/>
            <a:ext cx="271097" cy="419659"/>
            <a:chOff x="-3347950" y="3971575"/>
            <a:chExt cx="188275" cy="291450"/>
          </a:xfrm>
        </p:grpSpPr>
        <p:sp>
          <p:nvSpPr>
            <p:cNvPr id="7499" name="Google Shape;7499;p6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66"/>
          <p:cNvGrpSpPr/>
          <p:nvPr/>
        </p:nvGrpSpPr>
        <p:grpSpPr>
          <a:xfrm>
            <a:off x="842909" y="3307061"/>
            <a:ext cx="371998" cy="421927"/>
            <a:chOff x="-1575775" y="3238300"/>
            <a:chExt cx="258350" cy="293025"/>
          </a:xfrm>
        </p:grpSpPr>
        <p:sp>
          <p:nvSpPr>
            <p:cNvPr id="7503" name="Google Shape;7503;p6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6"/>
          <p:cNvGrpSpPr/>
          <p:nvPr/>
        </p:nvGrpSpPr>
        <p:grpSpPr>
          <a:xfrm>
            <a:off x="2487807" y="3309051"/>
            <a:ext cx="423079" cy="424159"/>
            <a:chOff x="-1591550" y="3597475"/>
            <a:chExt cx="293825" cy="294575"/>
          </a:xfrm>
        </p:grpSpPr>
        <p:sp>
          <p:nvSpPr>
            <p:cNvPr id="7509" name="Google Shape;7509;p6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6"/>
          <p:cNvGrpSpPr/>
          <p:nvPr/>
        </p:nvGrpSpPr>
        <p:grpSpPr>
          <a:xfrm>
            <a:off x="4137277" y="3318663"/>
            <a:ext cx="421927" cy="399248"/>
            <a:chOff x="-1592325" y="3957400"/>
            <a:chExt cx="293025" cy="277275"/>
          </a:xfrm>
        </p:grpSpPr>
        <p:sp>
          <p:nvSpPr>
            <p:cNvPr id="7513" name="Google Shape;7513;p6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6"/>
          <p:cNvGrpSpPr/>
          <p:nvPr/>
        </p:nvGrpSpPr>
        <p:grpSpPr>
          <a:xfrm>
            <a:off x="3624147" y="3310744"/>
            <a:ext cx="369730" cy="420775"/>
            <a:chOff x="-778700" y="3612425"/>
            <a:chExt cx="256775" cy="292225"/>
          </a:xfrm>
        </p:grpSpPr>
        <p:sp>
          <p:nvSpPr>
            <p:cNvPr id="7518" name="Google Shape;7518;p6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66"/>
          <p:cNvGrpSpPr/>
          <p:nvPr/>
        </p:nvGrpSpPr>
        <p:grpSpPr>
          <a:xfrm>
            <a:off x="6095649" y="3828305"/>
            <a:ext cx="340731" cy="387641"/>
            <a:chOff x="7728464" y="1561258"/>
            <a:chExt cx="349719" cy="397866"/>
          </a:xfrm>
        </p:grpSpPr>
        <p:sp>
          <p:nvSpPr>
            <p:cNvPr id="7525" name="Google Shape;7525;p6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66"/>
          <p:cNvGrpSpPr/>
          <p:nvPr/>
        </p:nvGrpSpPr>
        <p:grpSpPr>
          <a:xfrm>
            <a:off x="4018617" y="3828305"/>
            <a:ext cx="387681" cy="387641"/>
            <a:chOff x="5611350" y="1561258"/>
            <a:chExt cx="397907" cy="397866"/>
          </a:xfrm>
        </p:grpSpPr>
        <p:sp>
          <p:nvSpPr>
            <p:cNvPr id="7528" name="Google Shape;7528;p6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66"/>
          <p:cNvGrpSpPr/>
          <p:nvPr/>
        </p:nvGrpSpPr>
        <p:grpSpPr>
          <a:xfrm>
            <a:off x="4537903" y="3925571"/>
            <a:ext cx="387610" cy="193109"/>
            <a:chOff x="6140660" y="1661097"/>
            <a:chExt cx="397835" cy="198202"/>
          </a:xfrm>
        </p:grpSpPr>
        <p:sp>
          <p:nvSpPr>
            <p:cNvPr id="7533" name="Google Shape;7533;p6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6"/>
          <p:cNvGrpSpPr/>
          <p:nvPr/>
        </p:nvGrpSpPr>
        <p:grpSpPr>
          <a:xfrm>
            <a:off x="5057118" y="3828305"/>
            <a:ext cx="387681" cy="387641"/>
            <a:chOff x="6669907" y="1561258"/>
            <a:chExt cx="397907" cy="397866"/>
          </a:xfrm>
        </p:grpSpPr>
        <p:sp>
          <p:nvSpPr>
            <p:cNvPr id="7538" name="Google Shape;7538;p6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66"/>
          <p:cNvGrpSpPr/>
          <p:nvPr/>
        </p:nvGrpSpPr>
        <p:grpSpPr>
          <a:xfrm>
            <a:off x="1942348" y="3885842"/>
            <a:ext cx="387681" cy="272572"/>
            <a:chOff x="3386036" y="1746339"/>
            <a:chExt cx="397907" cy="279762"/>
          </a:xfrm>
        </p:grpSpPr>
        <p:sp>
          <p:nvSpPr>
            <p:cNvPr id="7544" name="Google Shape;7544;p6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6"/>
          <p:cNvGrpSpPr/>
          <p:nvPr/>
        </p:nvGrpSpPr>
        <p:grpSpPr>
          <a:xfrm>
            <a:off x="2980045" y="3828288"/>
            <a:ext cx="387681" cy="387681"/>
            <a:chOff x="4417380" y="1687279"/>
            <a:chExt cx="397907" cy="397907"/>
          </a:xfrm>
        </p:grpSpPr>
        <p:sp>
          <p:nvSpPr>
            <p:cNvPr id="7547" name="Google Shape;7547;p6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66"/>
          <p:cNvGrpSpPr/>
          <p:nvPr/>
        </p:nvGrpSpPr>
        <p:grpSpPr>
          <a:xfrm>
            <a:off x="7926526" y="3308537"/>
            <a:ext cx="387661" cy="387661"/>
            <a:chOff x="2869999" y="1687279"/>
            <a:chExt cx="397887" cy="397887"/>
          </a:xfrm>
        </p:grpSpPr>
        <p:sp>
          <p:nvSpPr>
            <p:cNvPr id="7550" name="Google Shape;7550;p6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2461634" y="3828664"/>
            <a:ext cx="386807" cy="386929"/>
            <a:chOff x="3902887" y="1687655"/>
            <a:chExt cx="397010" cy="397135"/>
          </a:xfrm>
        </p:grpSpPr>
        <p:sp>
          <p:nvSpPr>
            <p:cNvPr id="7553" name="Google Shape;7553;p6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66"/>
          <p:cNvGrpSpPr/>
          <p:nvPr/>
        </p:nvGrpSpPr>
        <p:grpSpPr>
          <a:xfrm>
            <a:off x="3499331" y="3828344"/>
            <a:ext cx="387681" cy="387681"/>
            <a:chOff x="4933458" y="1687279"/>
            <a:chExt cx="397907" cy="397907"/>
          </a:xfrm>
        </p:grpSpPr>
        <p:sp>
          <p:nvSpPr>
            <p:cNvPr id="7556" name="Google Shape;7556;p6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66"/>
          <p:cNvGrpSpPr/>
          <p:nvPr/>
        </p:nvGrpSpPr>
        <p:grpSpPr>
          <a:xfrm>
            <a:off x="5273586" y="3308775"/>
            <a:ext cx="387681" cy="387661"/>
            <a:chOff x="266768" y="1721375"/>
            <a:chExt cx="397907" cy="397887"/>
          </a:xfrm>
        </p:grpSpPr>
        <p:sp>
          <p:nvSpPr>
            <p:cNvPr id="7559" name="Google Shape;7559;p6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66"/>
          <p:cNvGrpSpPr/>
          <p:nvPr/>
        </p:nvGrpSpPr>
        <p:grpSpPr>
          <a:xfrm>
            <a:off x="7395588" y="3308924"/>
            <a:ext cx="387539" cy="386888"/>
            <a:chOff x="2408992" y="1722875"/>
            <a:chExt cx="397761" cy="397093"/>
          </a:xfrm>
        </p:grpSpPr>
        <p:sp>
          <p:nvSpPr>
            <p:cNvPr id="7562" name="Google Shape;7562;p6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66"/>
          <p:cNvGrpSpPr/>
          <p:nvPr/>
        </p:nvGrpSpPr>
        <p:grpSpPr>
          <a:xfrm>
            <a:off x="5576404" y="3828305"/>
            <a:ext cx="387641" cy="387641"/>
            <a:chOff x="7199196" y="1561258"/>
            <a:chExt cx="397866" cy="397866"/>
          </a:xfrm>
        </p:grpSpPr>
        <p:sp>
          <p:nvSpPr>
            <p:cNvPr id="7565" name="Google Shape;7565;p6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6"/>
          <p:cNvGrpSpPr/>
          <p:nvPr/>
        </p:nvGrpSpPr>
        <p:grpSpPr>
          <a:xfrm>
            <a:off x="6332282" y="3308537"/>
            <a:ext cx="387661" cy="387661"/>
            <a:chOff x="1379798" y="1723250"/>
            <a:chExt cx="397887" cy="397887"/>
          </a:xfrm>
        </p:grpSpPr>
        <p:sp>
          <p:nvSpPr>
            <p:cNvPr id="7569" name="Google Shape;7569;p6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66"/>
          <p:cNvGrpSpPr/>
          <p:nvPr/>
        </p:nvGrpSpPr>
        <p:grpSpPr>
          <a:xfrm>
            <a:off x="5801242" y="3308537"/>
            <a:ext cx="387641" cy="387661"/>
            <a:chOff x="864491" y="1723250"/>
            <a:chExt cx="397866" cy="397887"/>
          </a:xfrm>
        </p:grpSpPr>
        <p:sp>
          <p:nvSpPr>
            <p:cNvPr id="7574" name="Google Shape;7574;p6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66"/>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8" name="Google Shape;7578;p66"/>
          <p:cNvGrpSpPr/>
          <p:nvPr/>
        </p:nvGrpSpPr>
        <p:grpSpPr>
          <a:xfrm>
            <a:off x="6568070" y="3827060"/>
            <a:ext cx="388966" cy="388966"/>
            <a:chOff x="1190625" y="238125"/>
            <a:chExt cx="5235075" cy="5235075"/>
          </a:xfrm>
        </p:grpSpPr>
        <p:sp>
          <p:nvSpPr>
            <p:cNvPr id="7579" name="Google Shape;7579;p6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1" name="Google Shape;7581;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585"/>
        <p:cNvGrpSpPr/>
        <p:nvPr/>
      </p:nvGrpSpPr>
      <p:grpSpPr>
        <a:xfrm>
          <a:off x="0" y="0"/>
          <a:ext cx="0" cy="0"/>
          <a:chOff x="0" y="0"/>
          <a:chExt cx="0" cy="0"/>
        </a:xfrm>
      </p:grpSpPr>
      <p:pic>
        <p:nvPicPr>
          <p:cNvPr id="7586" name="Google Shape;7586;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xfrm>
            <a:off x="2646000" y="685996"/>
            <a:ext cx="3852000" cy="660204"/>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dirty="0"/>
              <a:t>Problem Definition</a:t>
            </a:r>
            <a:endParaRPr dirty="0"/>
          </a:p>
        </p:txBody>
      </p:sp>
      <p:sp>
        <p:nvSpPr>
          <p:cNvPr id="232" name="Google Shape;232;p32"/>
          <p:cNvSpPr txBox="1">
            <a:spLocks noGrp="1"/>
          </p:cNvSpPr>
          <p:nvPr>
            <p:ph type="body" idx="1"/>
          </p:nvPr>
        </p:nvSpPr>
        <p:spPr>
          <a:xfrm>
            <a:off x="445056" y="1571338"/>
            <a:ext cx="7158011" cy="1595195"/>
          </a:xfrm>
          <a:prstGeom prst="rect">
            <a:avLst/>
          </a:prstGeom>
        </p:spPr>
        <p:txBody>
          <a:bodyPr spcFirstLastPara="1" wrap="square" lIns="91425" tIns="91425" rIns="91425" bIns="91425" anchor="t" anchorCtr="0">
            <a:noAutofit/>
          </a:bodyPr>
          <a:lstStyle/>
          <a:p>
            <a:pPr marL="285750" indent="-285750"/>
            <a:r>
              <a:rPr lang="en-US" sz="1600" dirty="0">
                <a:solidFill>
                  <a:schemeClr val="dk1"/>
                </a:solidFill>
              </a:rPr>
              <a:t>Radiologists in the U.S. perform on average over 70 million chest X-rays each year. </a:t>
            </a:r>
          </a:p>
          <a:p>
            <a:pPr marL="285750" indent="-285750"/>
            <a:r>
              <a:rPr lang="en-US" sz="1600" dirty="0">
                <a:solidFill>
                  <a:schemeClr val="dk1"/>
                </a:solidFill>
              </a:rPr>
              <a:t>Cost for imaging and professional reading/interpretation is very high</a:t>
            </a:r>
          </a:p>
          <a:p>
            <a:pPr marL="285750" indent="-285750"/>
            <a:r>
              <a:rPr lang="en-US" sz="1600" dirty="0">
                <a:solidFill>
                  <a:schemeClr val="dk1"/>
                </a:solidFill>
              </a:rPr>
              <a:t>In developing regions, These areas often don’t have the resources to fully support their healthcare systems or to properly train new radiologists.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Motivation</a:t>
            </a:r>
            <a:endParaRPr dirty="0"/>
          </a:p>
        </p:txBody>
      </p:sp>
      <p:sp>
        <p:nvSpPr>
          <p:cNvPr id="224" name="Google Shape;224;p31"/>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5" name="Picture 4">
            <a:extLst>
              <a:ext uri="{FF2B5EF4-FFF2-40B4-BE49-F238E27FC236}">
                <a16:creationId xmlns:a16="http://schemas.microsoft.com/office/drawing/2014/main" id="{22BD1CF1-6686-73CC-8504-89C0E6D7A9D8}"/>
              </a:ext>
            </a:extLst>
          </p:cNvPr>
          <p:cNvPicPr>
            <a:picLocks noChangeAspect="1"/>
          </p:cNvPicPr>
          <p:nvPr/>
        </p:nvPicPr>
        <p:blipFill>
          <a:blip r:embed="rId3"/>
          <a:stretch>
            <a:fillRect/>
          </a:stretch>
        </p:blipFill>
        <p:spPr>
          <a:xfrm>
            <a:off x="632551" y="2284759"/>
            <a:ext cx="6070600" cy="2386083"/>
          </a:xfrm>
          <a:prstGeom prst="rect">
            <a:avLst/>
          </a:prstGeom>
        </p:spPr>
      </p:pic>
    </p:spTree>
    <p:extLst>
      <p:ext uri="{BB962C8B-B14F-4D97-AF65-F5344CB8AC3E}">
        <p14:creationId xmlns:p14="http://schemas.microsoft.com/office/powerpoint/2010/main" val="8599036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Motivation</a:t>
            </a:r>
            <a:endParaRPr dirty="0"/>
          </a:p>
        </p:txBody>
      </p:sp>
      <p:sp>
        <p:nvSpPr>
          <p:cNvPr id="232" name="Google Shape;232;p32"/>
          <p:cNvSpPr txBox="1">
            <a:spLocks noGrp="1"/>
          </p:cNvSpPr>
          <p:nvPr>
            <p:ph type="body" idx="1"/>
          </p:nvPr>
        </p:nvSpPr>
        <p:spPr>
          <a:xfrm>
            <a:off x="719999" y="2138038"/>
            <a:ext cx="7543468" cy="1490686"/>
          </a:xfrm>
          <a:prstGeom prst="rect">
            <a:avLst/>
          </a:prstGeom>
        </p:spPr>
        <p:txBody>
          <a:bodyPr spcFirstLastPara="1" wrap="square" lIns="91425" tIns="91425" rIns="91425" bIns="91425" anchor="t" anchorCtr="0">
            <a:noAutofit/>
          </a:bodyPr>
          <a:lstStyle/>
          <a:p>
            <a:pPr marL="285750" indent="-285750"/>
            <a:r>
              <a:rPr lang="en-US" sz="1600" dirty="0">
                <a:solidFill>
                  <a:schemeClr val="dk1"/>
                </a:solidFill>
              </a:rPr>
              <a:t>Shorten the time it takes for radiologists to diagnose patients</a:t>
            </a:r>
          </a:p>
          <a:p>
            <a:pPr marL="285750" indent="-285750"/>
            <a:r>
              <a:rPr lang="en-US" sz="1600" dirty="0">
                <a:solidFill>
                  <a:schemeClr val="dk1"/>
                </a:solidFill>
              </a:rPr>
              <a:t>generate reports on a large number of chest X-rays.</a:t>
            </a:r>
          </a:p>
          <a:p>
            <a:pPr marL="285750" indent="-285750"/>
            <a:r>
              <a:rPr lang="en-US" sz="1600" dirty="0">
                <a:solidFill>
                  <a:schemeClr val="dk1"/>
                </a:solidFill>
              </a:rPr>
              <a:t>Many X-rays are waiting in queue, and the more serious cases need to be examined first.</a:t>
            </a:r>
          </a:p>
          <a:p>
            <a:pPr marL="285750" indent="-285750"/>
            <a:r>
              <a:rPr lang="en-US" sz="1600" dirty="0">
                <a:solidFill>
                  <a:schemeClr val="dk1"/>
                </a:solidFill>
              </a:rPr>
              <a:t>X-ray may have noise so the clearer x-ray the more accurate result.</a:t>
            </a:r>
          </a:p>
        </p:txBody>
      </p:sp>
    </p:spTree>
    <p:extLst>
      <p:ext uri="{BB962C8B-B14F-4D97-AF65-F5344CB8AC3E}">
        <p14:creationId xmlns:p14="http://schemas.microsoft.com/office/powerpoint/2010/main" val="34303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Market</a:t>
            </a:r>
            <a:endParaRPr dirty="0"/>
          </a:p>
        </p:txBody>
      </p:sp>
      <p:sp>
        <p:nvSpPr>
          <p:cNvPr id="224" name="Google Shape;224;p31"/>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pic>
        <p:nvPicPr>
          <p:cNvPr id="4" name="Google Shape;225;p31">
            <a:extLst>
              <a:ext uri="{FF2B5EF4-FFF2-40B4-BE49-F238E27FC236}">
                <a16:creationId xmlns:a16="http://schemas.microsoft.com/office/drawing/2014/main" id="{A1BD4BF0-ACDA-6908-6D57-6652FE6F2870}"/>
              </a:ext>
            </a:extLst>
          </p:cNvPr>
          <p:cNvPicPr preferRelativeResize="0">
            <a:picLocks noGrp="1"/>
          </p:cNvPicPr>
          <p:nvPr>
            <p:ph type="pic" idx="3"/>
          </p:nvPr>
        </p:nvPicPr>
        <p:blipFill rotWithShape="1">
          <a:blip r:embed="rId3">
            <a:alphaModFix/>
          </a:blip>
          <a:srcRect t="1546" b="1546"/>
          <a:stretch/>
        </p:blipFill>
        <p:spPr>
          <a:prstGeom prst="roundRect">
            <a:avLst>
              <a:gd name="adj" fmla="val 7579"/>
            </a:avLst>
          </a:prstGeom>
        </p:spPr>
      </p:pic>
      <p:pic>
        <p:nvPicPr>
          <p:cNvPr id="5" name="Picture 4" descr="A x-ray of a person's chest&#10;&#10;Description automatically generated">
            <a:extLst>
              <a:ext uri="{FF2B5EF4-FFF2-40B4-BE49-F238E27FC236}">
                <a16:creationId xmlns:a16="http://schemas.microsoft.com/office/drawing/2014/main" id="{27A51A6D-7D66-68D6-E957-B614DD86F293}"/>
              </a:ext>
            </a:extLst>
          </p:cNvPr>
          <p:cNvPicPr>
            <a:picLocks noChangeAspect="1"/>
          </p:cNvPicPr>
          <p:nvPr/>
        </p:nvPicPr>
        <p:blipFill>
          <a:blip r:embed="rId4"/>
          <a:stretch>
            <a:fillRect/>
          </a:stretch>
        </p:blipFill>
        <p:spPr>
          <a:xfrm>
            <a:off x="4782400" y="2391450"/>
            <a:ext cx="2789700" cy="2286703"/>
          </a:xfrm>
          <a:prstGeom prst="rect">
            <a:avLst/>
          </a:prstGeom>
        </p:spPr>
      </p:pic>
    </p:spTree>
    <p:extLst>
      <p:ext uri="{BB962C8B-B14F-4D97-AF65-F5344CB8AC3E}">
        <p14:creationId xmlns:p14="http://schemas.microsoft.com/office/powerpoint/2010/main" val="812491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Market Solution</a:t>
            </a:r>
            <a:endParaRPr dirty="0"/>
          </a:p>
        </p:txBody>
      </p:sp>
      <p:sp>
        <p:nvSpPr>
          <p:cNvPr id="232" name="Google Shape;232;p32"/>
          <p:cNvSpPr txBox="1">
            <a:spLocks noGrp="1"/>
          </p:cNvSpPr>
          <p:nvPr>
            <p:ph type="body" idx="1"/>
          </p:nvPr>
        </p:nvSpPr>
        <p:spPr>
          <a:xfrm>
            <a:off x="720000" y="2138038"/>
            <a:ext cx="4092632" cy="1490686"/>
          </a:xfrm>
          <a:prstGeom prst="rect">
            <a:avLst/>
          </a:prstGeom>
        </p:spPr>
        <p:txBody>
          <a:bodyPr spcFirstLastPara="1" wrap="square" lIns="91425" tIns="91425" rIns="91425" bIns="91425" anchor="t" anchorCtr="0">
            <a:noAutofit/>
          </a:bodyPr>
          <a:lstStyle/>
          <a:p>
            <a:pPr marL="285750" indent="-285750"/>
            <a:r>
              <a:rPr lang="en-US" dirty="0">
                <a:solidFill>
                  <a:schemeClr val="dk1"/>
                </a:solidFill>
              </a:rPr>
              <a:t>Radio Report </a:t>
            </a:r>
            <a:r>
              <a:rPr lang="en-US" dirty="0">
                <a:solidFill>
                  <a:schemeClr val="dk1"/>
                </a:solidFill>
                <a:sym typeface="Wingdings" panose="05000000000000000000" pitchFamily="2" charset="2"/>
              </a:rPr>
              <a:t> Automation Tool</a:t>
            </a:r>
          </a:p>
          <a:p>
            <a:pPr marL="742950" lvl="1" indent="-285750"/>
            <a:r>
              <a:rPr lang="en-US" dirty="0">
                <a:solidFill>
                  <a:schemeClr val="dk1"/>
                </a:solidFill>
              </a:rPr>
              <a:t>The software guides you like a virtual </a:t>
            </a:r>
          </a:p>
          <a:p>
            <a:pPr marL="457200" lvl="1" indent="0">
              <a:buNone/>
            </a:pPr>
            <a:r>
              <a:rPr lang="en-US" dirty="0">
                <a:solidFill>
                  <a:schemeClr val="dk1"/>
                </a:solidFill>
              </a:rPr>
              <a:t>interview to the final report</a:t>
            </a:r>
          </a:p>
          <a:p>
            <a:pPr marL="0" indent="0">
              <a:buNone/>
            </a:pPr>
            <a:endParaRPr lang="en-US" dirty="0">
              <a:solidFill>
                <a:schemeClr val="dk1"/>
              </a:solidFill>
            </a:endParaRPr>
          </a:p>
        </p:txBody>
      </p:sp>
      <p:pic>
        <p:nvPicPr>
          <p:cNvPr id="5" name="Picture 4">
            <a:extLst>
              <a:ext uri="{FF2B5EF4-FFF2-40B4-BE49-F238E27FC236}">
                <a16:creationId xmlns:a16="http://schemas.microsoft.com/office/drawing/2014/main" id="{0C3E840B-EBEF-8CCD-A3B4-63E09C11AE2D}"/>
              </a:ext>
            </a:extLst>
          </p:cNvPr>
          <p:cNvPicPr>
            <a:picLocks noChangeAspect="1"/>
          </p:cNvPicPr>
          <p:nvPr/>
        </p:nvPicPr>
        <p:blipFill rotWithShape="1">
          <a:blip r:embed="rId3"/>
          <a:srcRect l="3645" r="6889"/>
          <a:stretch/>
        </p:blipFill>
        <p:spPr>
          <a:xfrm>
            <a:off x="4410954" y="418479"/>
            <a:ext cx="4588667" cy="2642353"/>
          </a:xfrm>
          <a:prstGeom prst="rect">
            <a:avLst/>
          </a:prstGeom>
        </p:spPr>
      </p:pic>
      <p:pic>
        <p:nvPicPr>
          <p:cNvPr id="7" name="Picture 6">
            <a:extLst>
              <a:ext uri="{FF2B5EF4-FFF2-40B4-BE49-F238E27FC236}">
                <a16:creationId xmlns:a16="http://schemas.microsoft.com/office/drawing/2014/main" id="{47A76DE3-9983-6E07-6C6E-D115A8BA108E}"/>
              </a:ext>
            </a:extLst>
          </p:cNvPr>
          <p:cNvPicPr>
            <a:picLocks noChangeAspect="1"/>
          </p:cNvPicPr>
          <p:nvPr/>
        </p:nvPicPr>
        <p:blipFill>
          <a:blip r:embed="rId4"/>
          <a:stretch>
            <a:fillRect/>
          </a:stretch>
        </p:blipFill>
        <p:spPr>
          <a:xfrm>
            <a:off x="5842534" y="3046173"/>
            <a:ext cx="3026589" cy="1800629"/>
          </a:xfrm>
          <a:prstGeom prst="rect">
            <a:avLst/>
          </a:prstGeom>
        </p:spPr>
      </p:pic>
    </p:spTree>
    <p:extLst>
      <p:ext uri="{BB962C8B-B14F-4D97-AF65-F5344CB8AC3E}">
        <p14:creationId xmlns:p14="http://schemas.microsoft.com/office/powerpoint/2010/main" val="619371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Market Solution</a:t>
            </a:r>
            <a:endParaRPr dirty="0"/>
          </a:p>
        </p:txBody>
      </p:sp>
      <p:sp>
        <p:nvSpPr>
          <p:cNvPr id="232" name="Google Shape;232;p32"/>
          <p:cNvSpPr txBox="1">
            <a:spLocks noGrp="1"/>
          </p:cNvSpPr>
          <p:nvPr>
            <p:ph type="body" idx="1"/>
          </p:nvPr>
        </p:nvSpPr>
        <p:spPr>
          <a:xfrm>
            <a:off x="720000" y="2138038"/>
            <a:ext cx="4092632" cy="1490686"/>
          </a:xfrm>
          <a:prstGeom prst="rect">
            <a:avLst/>
          </a:prstGeom>
        </p:spPr>
        <p:txBody>
          <a:bodyPr spcFirstLastPara="1" wrap="square" lIns="91425" tIns="91425" rIns="91425" bIns="91425" anchor="t" anchorCtr="0">
            <a:noAutofit/>
          </a:bodyPr>
          <a:lstStyle/>
          <a:p>
            <a:pPr marL="171450" lvl="1" indent="-171450"/>
            <a:r>
              <a:rPr lang="en-US" dirty="0" err="1">
                <a:solidFill>
                  <a:schemeClr val="dk1"/>
                </a:solidFill>
              </a:rPr>
              <a:t>ViTAL</a:t>
            </a:r>
            <a:r>
              <a:rPr lang="en-US" dirty="0">
                <a:solidFill>
                  <a:schemeClr val="dk1"/>
                </a:solidFill>
              </a:rPr>
              <a:t>  </a:t>
            </a:r>
            <a:r>
              <a:rPr lang="en-US" dirty="0">
                <a:solidFill>
                  <a:schemeClr val="dk1"/>
                </a:solidFill>
                <a:sym typeface="Wingdings" panose="05000000000000000000" pitchFamily="2" charset="2"/>
              </a:rPr>
              <a:t></a:t>
            </a:r>
            <a:r>
              <a:rPr lang="en-US" dirty="0">
                <a:solidFill>
                  <a:schemeClr val="dk1"/>
                </a:solidFill>
              </a:rPr>
              <a:t> Tool  ………………………. </a:t>
            </a:r>
            <a:r>
              <a:rPr lang="en-US" dirty="0" err="1">
                <a:solidFill>
                  <a:schemeClr val="dk1"/>
                </a:solidFill>
              </a:rPr>
              <a:t>readdddddddddd</a:t>
            </a:r>
            <a:endParaRPr lang="en-US" dirty="0">
              <a:solidFill>
                <a:schemeClr val="dk1"/>
              </a:solidFill>
            </a:endParaRPr>
          </a:p>
          <a:p>
            <a:pPr marL="0" indent="0">
              <a:buNone/>
            </a:pPr>
            <a:endParaRPr lang="en-US" dirty="0">
              <a:solidFill>
                <a:schemeClr val="dk1"/>
              </a:solidFill>
            </a:endParaRPr>
          </a:p>
        </p:txBody>
      </p:sp>
      <p:pic>
        <p:nvPicPr>
          <p:cNvPr id="3" name="Picture 2">
            <a:extLst>
              <a:ext uri="{FF2B5EF4-FFF2-40B4-BE49-F238E27FC236}">
                <a16:creationId xmlns:a16="http://schemas.microsoft.com/office/drawing/2014/main" id="{39940A0A-D64E-DC83-EB44-496DEBF8B3D1}"/>
              </a:ext>
            </a:extLst>
          </p:cNvPr>
          <p:cNvPicPr>
            <a:picLocks noChangeAspect="1"/>
          </p:cNvPicPr>
          <p:nvPr/>
        </p:nvPicPr>
        <p:blipFill>
          <a:blip r:embed="rId3"/>
          <a:stretch>
            <a:fillRect/>
          </a:stretch>
        </p:blipFill>
        <p:spPr>
          <a:xfrm>
            <a:off x="6102418" y="871298"/>
            <a:ext cx="2616972" cy="3379749"/>
          </a:xfrm>
          <a:prstGeom prst="rect">
            <a:avLst/>
          </a:prstGeom>
        </p:spPr>
      </p:pic>
    </p:spTree>
    <p:extLst>
      <p:ext uri="{BB962C8B-B14F-4D97-AF65-F5344CB8AC3E}">
        <p14:creationId xmlns:p14="http://schemas.microsoft.com/office/powerpoint/2010/main" val="3650523410"/>
      </p:ext>
    </p:extLst>
  </p:cSld>
  <p:clrMapOvr>
    <a:masterClrMapping/>
  </p:clrMapOvr>
</p:sld>
</file>

<file path=ppt/theme/theme1.xml><?xml version="1.0" encoding="utf-8"?>
<a:theme xmlns:a="http://schemas.openxmlformats.org/drawingml/2006/main" name="X-Ray Technology Breakthrough by Slidesgo">
  <a:themeElements>
    <a:clrScheme name="Custom 3">
      <a:dk1>
        <a:srgbClr val="113F4C"/>
      </a:dk1>
      <a:lt1>
        <a:srgbClr val="FFFFFF"/>
      </a:lt1>
      <a:dk2>
        <a:srgbClr val="113F4C"/>
      </a:dk2>
      <a:lt2>
        <a:srgbClr val="BEE5F0"/>
      </a:lt2>
      <a:accent1>
        <a:srgbClr val="A3B1BD"/>
      </a:accent1>
      <a:accent2>
        <a:srgbClr val="2A4964"/>
      </a:accent2>
      <a:accent3>
        <a:srgbClr val="2485A1"/>
      </a:accent3>
      <a:accent4>
        <a:srgbClr val="FFFFFF"/>
      </a:accent4>
      <a:accent5>
        <a:srgbClr val="FFFFFF"/>
      </a:accent5>
      <a:accent6>
        <a:srgbClr val="FFFFFF"/>
      </a:accent6>
      <a:hlink>
        <a:srgbClr val="0F29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199</TotalTime>
  <Words>1107</Words>
  <Application>Microsoft Office PowerPoint</Application>
  <PresentationFormat>On-screen Show (16:9)</PresentationFormat>
  <Paragraphs>205</Paragraphs>
  <Slides>39</Slides>
  <Notes>32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Catamaran</vt:lpstr>
      <vt:lpstr>Archivo Medium</vt:lpstr>
      <vt:lpstr>Raleway</vt:lpstr>
      <vt:lpstr>Archivo</vt:lpstr>
      <vt:lpstr>Roboto Medium</vt:lpstr>
      <vt:lpstr>Amatic SC</vt:lpstr>
      <vt:lpstr>Arial</vt:lpstr>
      <vt:lpstr>Calibri</vt:lpstr>
      <vt:lpstr>X-Ray Technology Breakthrough by Slidesgo</vt:lpstr>
      <vt:lpstr>X-Reporto</vt:lpstr>
      <vt:lpstr>03</vt:lpstr>
      <vt:lpstr>Problem</vt:lpstr>
      <vt:lpstr>Problem Definition</vt:lpstr>
      <vt:lpstr>Motivation</vt:lpstr>
      <vt:lpstr>Motivation</vt:lpstr>
      <vt:lpstr>Market</vt:lpstr>
      <vt:lpstr>Market Solution</vt:lpstr>
      <vt:lpstr>Market Solution</vt:lpstr>
      <vt:lpstr>Our Tool</vt:lpstr>
      <vt:lpstr>Our Solution</vt:lpstr>
      <vt:lpstr>Our Solution</vt:lpstr>
      <vt:lpstr>PowerPoint Presentation</vt:lpstr>
      <vt:lpstr> Denoiser</vt:lpstr>
      <vt:lpstr>  Region Detector</vt:lpstr>
      <vt:lpstr> Multilabel Classifier</vt:lpstr>
      <vt:lpstr> Report Generator</vt:lpstr>
      <vt:lpstr>Workload</vt:lpstr>
      <vt:lpstr>TIMELINE</vt:lpstr>
      <vt:lpstr>PowerPoint Presentation</vt:lpstr>
      <vt:lpstr>THANKS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X-Reporto</dc:title>
  <cp:lastModifiedBy>Basma Hatem Farid Ahmed Elhoseny</cp:lastModifiedBy>
  <cp:revision>6</cp:revision>
  <dcterms:modified xsi:type="dcterms:W3CDTF">2023-12-18T09:34:48Z</dcterms:modified>
</cp:coreProperties>
</file>